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3" autoAdjust="0"/>
    <p:restoredTop sz="94660"/>
  </p:normalViewPr>
  <p:slideViewPr>
    <p:cSldViewPr snapToGrid="0">
      <p:cViewPr varScale="1">
        <p:scale>
          <a:sx n="77" d="100"/>
          <a:sy n="77" d="100"/>
        </p:scale>
        <p:origin x="15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69D0FD-C495-4EA1-8530-A313E14B6ABE}"/>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0DC3E300-B23F-4AF7-9789-569A59CF10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F298F360-D662-46EC-BFB8-7DEB1D92F190}"/>
              </a:ext>
            </a:extLst>
          </p:cNvPr>
          <p:cNvSpPr>
            <a:spLocks noGrp="1"/>
          </p:cNvSpPr>
          <p:nvPr>
            <p:ph type="dt" sz="half" idx="10"/>
          </p:nvPr>
        </p:nvSpPr>
        <p:spPr/>
        <p:txBody>
          <a:bodyPr/>
          <a:lstStyle/>
          <a:p>
            <a:fld id="{198D5DD6-1A6A-4402-B2A0-4AEBC3CB0F82}" type="datetimeFigureOut">
              <a:rPr kumimoji="1" lang="ja-JP" altLang="en-US" smtClean="0"/>
              <a:t>2021/11/8</a:t>
            </a:fld>
            <a:endParaRPr kumimoji="1" lang="ja-JP" altLang="en-US"/>
          </a:p>
        </p:txBody>
      </p:sp>
      <p:sp>
        <p:nvSpPr>
          <p:cNvPr id="5" name="フッター プレースホルダー 4">
            <a:extLst>
              <a:ext uri="{FF2B5EF4-FFF2-40B4-BE49-F238E27FC236}">
                <a16:creationId xmlns:a16="http://schemas.microsoft.com/office/drawing/2014/main" id="{8907C550-6D72-41BE-A9C5-63D773AC2CE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EFD80CD-052E-479C-BC73-3FC624653D63}"/>
              </a:ext>
            </a:extLst>
          </p:cNvPr>
          <p:cNvSpPr>
            <a:spLocks noGrp="1"/>
          </p:cNvSpPr>
          <p:nvPr>
            <p:ph type="sldNum" sz="quarter" idx="12"/>
          </p:nvPr>
        </p:nvSpPr>
        <p:spPr/>
        <p:txBody>
          <a:bodyPr/>
          <a:lstStyle/>
          <a:p>
            <a:fld id="{DAE5D2B0-9061-47D9-9280-5F40586AA956}" type="slidenum">
              <a:rPr kumimoji="1" lang="ja-JP" altLang="en-US" smtClean="0"/>
              <a:t>‹#›</a:t>
            </a:fld>
            <a:endParaRPr kumimoji="1" lang="ja-JP" altLang="en-US"/>
          </a:p>
        </p:txBody>
      </p:sp>
    </p:spTree>
    <p:extLst>
      <p:ext uri="{BB962C8B-B14F-4D97-AF65-F5344CB8AC3E}">
        <p14:creationId xmlns:p14="http://schemas.microsoft.com/office/powerpoint/2010/main" val="3896140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2F711E-5ABC-48F6-96D2-A3C547F05DC7}"/>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BCA1ECD-F3F3-45CE-A3DF-6562B2733E97}"/>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5EBAB1B-C6B5-4A77-88E1-41EB91F7C3B4}"/>
              </a:ext>
            </a:extLst>
          </p:cNvPr>
          <p:cNvSpPr>
            <a:spLocks noGrp="1"/>
          </p:cNvSpPr>
          <p:nvPr>
            <p:ph type="dt" sz="half" idx="10"/>
          </p:nvPr>
        </p:nvSpPr>
        <p:spPr/>
        <p:txBody>
          <a:bodyPr/>
          <a:lstStyle/>
          <a:p>
            <a:fld id="{198D5DD6-1A6A-4402-B2A0-4AEBC3CB0F82}" type="datetimeFigureOut">
              <a:rPr kumimoji="1" lang="ja-JP" altLang="en-US" smtClean="0"/>
              <a:t>2021/11/8</a:t>
            </a:fld>
            <a:endParaRPr kumimoji="1" lang="ja-JP" altLang="en-US"/>
          </a:p>
        </p:txBody>
      </p:sp>
      <p:sp>
        <p:nvSpPr>
          <p:cNvPr id="5" name="フッター プレースホルダー 4">
            <a:extLst>
              <a:ext uri="{FF2B5EF4-FFF2-40B4-BE49-F238E27FC236}">
                <a16:creationId xmlns:a16="http://schemas.microsoft.com/office/drawing/2014/main" id="{AA923480-362C-4F2C-BAD2-36C1603F109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AD0771D-B156-4A48-B359-9A85BF13F0B4}"/>
              </a:ext>
            </a:extLst>
          </p:cNvPr>
          <p:cNvSpPr>
            <a:spLocks noGrp="1"/>
          </p:cNvSpPr>
          <p:nvPr>
            <p:ph type="sldNum" sz="quarter" idx="12"/>
          </p:nvPr>
        </p:nvSpPr>
        <p:spPr/>
        <p:txBody>
          <a:bodyPr/>
          <a:lstStyle/>
          <a:p>
            <a:fld id="{DAE5D2B0-9061-47D9-9280-5F40586AA956}" type="slidenum">
              <a:rPr kumimoji="1" lang="ja-JP" altLang="en-US" smtClean="0"/>
              <a:t>‹#›</a:t>
            </a:fld>
            <a:endParaRPr kumimoji="1" lang="ja-JP" altLang="en-US"/>
          </a:p>
        </p:txBody>
      </p:sp>
    </p:spTree>
    <p:extLst>
      <p:ext uri="{BB962C8B-B14F-4D97-AF65-F5344CB8AC3E}">
        <p14:creationId xmlns:p14="http://schemas.microsoft.com/office/powerpoint/2010/main" val="2697289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C1123C17-8132-42D4-AB2C-D89AE3718C2F}"/>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D5334F7-0739-4CFC-AC81-5742FE1610B6}"/>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33FB667-8116-4DC9-98FA-662E52F7C0D1}"/>
              </a:ext>
            </a:extLst>
          </p:cNvPr>
          <p:cNvSpPr>
            <a:spLocks noGrp="1"/>
          </p:cNvSpPr>
          <p:nvPr>
            <p:ph type="dt" sz="half" idx="10"/>
          </p:nvPr>
        </p:nvSpPr>
        <p:spPr/>
        <p:txBody>
          <a:bodyPr/>
          <a:lstStyle/>
          <a:p>
            <a:fld id="{198D5DD6-1A6A-4402-B2A0-4AEBC3CB0F82}" type="datetimeFigureOut">
              <a:rPr kumimoji="1" lang="ja-JP" altLang="en-US" smtClean="0"/>
              <a:t>2021/11/8</a:t>
            </a:fld>
            <a:endParaRPr kumimoji="1" lang="ja-JP" altLang="en-US"/>
          </a:p>
        </p:txBody>
      </p:sp>
      <p:sp>
        <p:nvSpPr>
          <p:cNvPr id="5" name="フッター プレースホルダー 4">
            <a:extLst>
              <a:ext uri="{FF2B5EF4-FFF2-40B4-BE49-F238E27FC236}">
                <a16:creationId xmlns:a16="http://schemas.microsoft.com/office/drawing/2014/main" id="{63BCB779-A0A4-4233-801D-3DBA47CE188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41291F2-7ED8-436F-83E5-3CAF304DED30}"/>
              </a:ext>
            </a:extLst>
          </p:cNvPr>
          <p:cNvSpPr>
            <a:spLocks noGrp="1"/>
          </p:cNvSpPr>
          <p:nvPr>
            <p:ph type="sldNum" sz="quarter" idx="12"/>
          </p:nvPr>
        </p:nvSpPr>
        <p:spPr/>
        <p:txBody>
          <a:bodyPr/>
          <a:lstStyle/>
          <a:p>
            <a:fld id="{DAE5D2B0-9061-47D9-9280-5F40586AA956}" type="slidenum">
              <a:rPr kumimoji="1" lang="ja-JP" altLang="en-US" smtClean="0"/>
              <a:t>‹#›</a:t>
            </a:fld>
            <a:endParaRPr kumimoji="1" lang="ja-JP" altLang="en-US"/>
          </a:p>
        </p:txBody>
      </p:sp>
    </p:spTree>
    <p:extLst>
      <p:ext uri="{BB962C8B-B14F-4D97-AF65-F5344CB8AC3E}">
        <p14:creationId xmlns:p14="http://schemas.microsoft.com/office/powerpoint/2010/main" val="1867432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E23937-4A3F-4D60-B11A-610920AC761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549FFF0-1E84-49F3-8065-9E14EA4F259C}"/>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6C84BB2-5A9F-47AF-9B54-33285A8417B8}"/>
              </a:ext>
            </a:extLst>
          </p:cNvPr>
          <p:cNvSpPr>
            <a:spLocks noGrp="1"/>
          </p:cNvSpPr>
          <p:nvPr>
            <p:ph type="dt" sz="half" idx="10"/>
          </p:nvPr>
        </p:nvSpPr>
        <p:spPr/>
        <p:txBody>
          <a:bodyPr/>
          <a:lstStyle/>
          <a:p>
            <a:fld id="{198D5DD6-1A6A-4402-B2A0-4AEBC3CB0F82}" type="datetimeFigureOut">
              <a:rPr kumimoji="1" lang="ja-JP" altLang="en-US" smtClean="0"/>
              <a:t>2021/11/8</a:t>
            </a:fld>
            <a:endParaRPr kumimoji="1" lang="ja-JP" altLang="en-US"/>
          </a:p>
        </p:txBody>
      </p:sp>
      <p:sp>
        <p:nvSpPr>
          <p:cNvPr id="5" name="フッター プレースホルダー 4">
            <a:extLst>
              <a:ext uri="{FF2B5EF4-FFF2-40B4-BE49-F238E27FC236}">
                <a16:creationId xmlns:a16="http://schemas.microsoft.com/office/drawing/2014/main" id="{A1FA3442-6277-4A29-8EAA-D409E11A98B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DEF68F7-B19E-4B7E-8DFD-7820897EC84C}"/>
              </a:ext>
            </a:extLst>
          </p:cNvPr>
          <p:cNvSpPr>
            <a:spLocks noGrp="1"/>
          </p:cNvSpPr>
          <p:nvPr>
            <p:ph type="sldNum" sz="quarter" idx="12"/>
          </p:nvPr>
        </p:nvSpPr>
        <p:spPr/>
        <p:txBody>
          <a:bodyPr/>
          <a:lstStyle/>
          <a:p>
            <a:fld id="{DAE5D2B0-9061-47D9-9280-5F40586AA956}" type="slidenum">
              <a:rPr kumimoji="1" lang="ja-JP" altLang="en-US" smtClean="0"/>
              <a:t>‹#›</a:t>
            </a:fld>
            <a:endParaRPr kumimoji="1" lang="ja-JP" altLang="en-US"/>
          </a:p>
        </p:txBody>
      </p:sp>
    </p:spTree>
    <p:extLst>
      <p:ext uri="{BB962C8B-B14F-4D97-AF65-F5344CB8AC3E}">
        <p14:creationId xmlns:p14="http://schemas.microsoft.com/office/powerpoint/2010/main" val="3594539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A56771-1DC1-4695-B23F-2B15795FF60C}"/>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3DFD1B5-80C3-46CA-A0CA-FAF5EE0E65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5139BE8-F7DE-4A4E-9C96-A27C363EBFD9}"/>
              </a:ext>
            </a:extLst>
          </p:cNvPr>
          <p:cNvSpPr>
            <a:spLocks noGrp="1"/>
          </p:cNvSpPr>
          <p:nvPr>
            <p:ph type="dt" sz="half" idx="10"/>
          </p:nvPr>
        </p:nvSpPr>
        <p:spPr/>
        <p:txBody>
          <a:bodyPr/>
          <a:lstStyle/>
          <a:p>
            <a:fld id="{198D5DD6-1A6A-4402-B2A0-4AEBC3CB0F82}" type="datetimeFigureOut">
              <a:rPr kumimoji="1" lang="ja-JP" altLang="en-US" smtClean="0"/>
              <a:t>2021/11/8</a:t>
            </a:fld>
            <a:endParaRPr kumimoji="1" lang="ja-JP" altLang="en-US"/>
          </a:p>
        </p:txBody>
      </p:sp>
      <p:sp>
        <p:nvSpPr>
          <p:cNvPr id="5" name="フッター プレースホルダー 4">
            <a:extLst>
              <a:ext uri="{FF2B5EF4-FFF2-40B4-BE49-F238E27FC236}">
                <a16:creationId xmlns:a16="http://schemas.microsoft.com/office/drawing/2014/main" id="{A1C19FB4-2D82-4887-9AA1-0F2A66EE40D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50F360E-0650-4BAC-9224-400B98147AF9}"/>
              </a:ext>
            </a:extLst>
          </p:cNvPr>
          <p:cNvSpPr>
            <a:spLocks noGrp="1"/>
          </p:cNvSpPr>
          <p:nvPr>
            <p:ph type="sldNum" sz="quarter" idx="12"/>
          </p:nvPr>
        </p:nvSpPr>
        <p:spPr/>
        <p:txBody>
          <a:bodyPr/>
          <a:lstStyle/>
          <a:p>
            <a:fld id="{DAE5D2B0-9061-47D9-9280-5F40586AA956}" type="slidenum">
              <a:rPr kumimoji="1" lang="ja-JP" altLang="en-US" smtClean="0"/>
              <a:t>‹#›</a:t>
            </a:fld>
            <a:endParaRPr kumimoji="1" lang="ja-JP" altLang="en-US"/>
          </a:p>
        </p:txBody>
      </p:sp>
    </p:spTree>
    <p:extLst>
      <p:ext uri="{BB962C8B-B14F-4D97-AF65-F5344CB8AC3E}">
        <p14:creationId xmlns:p14="http://schemas.microsoft.com/office/powerpoint/2010/main" val="4034885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07DFBD-1C52-4B00-85BD-8AA826FECC0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8EF6B6B-255F-4F94-90BB-416935C1F924}"/>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75790229-401F-4250-8E56-717EB40BBB5E}"/>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0E9CD596-3109-4ADD-90C9-BC6FD5C3272C}"/>
              </a:ext>
            </a:extLst>
          </p:cNvPr>
          <p:cNvSpPr>
            <a:spLocks noGrp="1"/>
          </p:cNvSpPr>
          <p:nvPr>
            <p:ph type="dt" sz="half" idx="10"/>
          </p:nvPr>
        </p:nvSpPr>
        <p:spPr/>
        <p:txBody>
          <a:bodyPr/>
          <a:lstStyle/>
          <a:p>
            <a:fld id="{198D5DD6-1A6A-4402-B2A0-4AEBC3CB0F82}" type="datetimeFigureOut">
              <a:rPr kumimoji="1" lang="ja-JP" altLang="en-US" smtClean="0"/>
              <a:t>2021/11/8</a:t>
            </a:fld>
            <a:endParaRPr kumimoji="1" lang="ja-JP" altLang="en-US"/>
          </a:p>
        </p:txBody>
      </p:sp>
      <p:sp>
        <p:nvSpPr>
          <p:cNvPr id="6" name="フッター プレースホルダー 5">
            <a:extLst>
              <a:ext uri="{FF2B5EF4-FFF2-40B4-BE49-F238E27FC236}">
                <a16:creationId xmlns:a16="http://schemas.microsoft.com/office/drawing/2014/main" id="{2F01DF28-9EB4-462D-AA1E-699385E2604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3240FA3-FC36-4DCE-846A-6829E9525387}"/>
              </a:ext>
            </a:extLst>
          </p:cNvPr>
          <p:cNvSpPr>
            <a:spLocks noGrp="1"/>
          </p:cNvSpPr>
          <p:nvPr>
            <p:ph type="sldNum" sz="quarter" idx="12"/>
          </p:nvPr>
        </p:nvSpPr>
        <p:spPr/>
        <p:txBody>
          <a:bodyPr/>
          <a:lstStyle/>
          <a:p>
            <a:fld id="{DAE5D2B0-9061-47D9-9280-5F40586AA956}" type="slidenum">
              <a:rPr kumimoji="1" lang="ja-JP" altLang="en-US" smtClean="0"/>
              <a:t>‹#›</a:t>
            </a:fld>
            <a:endParaRPr kumimoji="1" lang="ja-JP" altLang="en-US"/>
          </a:p>
        </p:txBody>
      </p:sp>
    </p:spTree>
    <p:extLst>
      <p:ext uri="{BB962C8B-B14F-4D97-AF65-F5344CB8AC3E}">
        <p14:creationId xmlns:p14="http://schemas.microsoft.com/office/powerpoint/2010/main" val="3710063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0C7042-3392-423A-8070-40E97E0E316D}"/>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23E2798-3116-4B01-ADA6-930E24D991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7AD148F6-D6AD-4BCA-A003-19488B1BCC2F}"/>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20492CF2-3EF3-4E34-94EA-B0ABBB6637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52FC327D-F6A0-445C-A42A-22AF8CB36085}"/>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1BC25EEC-6E21-4A73-954D-038F5AB9A4EC}"/>
              </a:ext>
            </a:extLst>
          </p:cNvPr>
          <p:cNvSpPr>
            <a:spLocks noGrp="1"/>
          </p:cNvSpPr>
          <p:nvPr>
            <p:ph type="dt" sz="half" idx="10"/>
          </p:nvPr>
        </p:nvSpPr>
        <p:spPr/>
        <p:txBody>
          <a:bodyPr/>
          <a:lstStyle/>
          <a:p>
            <a:fld id="{198D5DD6-1A6A-4402-B2A0-4AEBC3CB0F82}" type="datetimeFigureOut">
              <a:rPr kumimoji="1" lang="ja-JP" altLang="en-US" smtClean="0"/>
              <a:t>2021/11/8</a:t>
            </a:fld>
            <a:endParaRPr kumimoji="1" lang="ja-JP" altLang="en-US"/>
          </a:p>
        </p:txBody>
      </p:sp>
      <p:sp>
        <p:nvSpPr>
          <p:cNvPr id="8" name="フッター プレースホルダー 7">
            <a:extLst>
              <a:ext uri="{FF2B5EF4-FFF2-40B4-BE49-F238E27FC236}">
                <a16:creationId xmlns:a16="http://schemas.microsoft.com/office/drawing/2014/main" id="{BD5A9F15-1972-44F7-B4BD-EAD3B8FF8844}"/>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FB151EAC-3B30-46E7-8E61-1656505A64D9}"/>
              </a:ext>
            </a:extLst>
          </p:cNvPr>
          <p:cNvSpPr>
            <a:spLocks noGrp="1"/>
          </p:cNvSpPr>
          <p:nvPr>
            <p:ph type="sldNum" sz="quarter" idx="12"/>
          </p:nvPr>
        </p:nvSpPr>
        <p:spPr/>
        <p:txBody>
          <a:bodyPr/>
          <a:lstStyle/>
          <a:p>
            <a:fld id="{DAE5D2B0-9061-47D9-9280-5F40586AA956}" type="slidenum">
              <a:rPr kumimoji="1" lang="ja-JP" altLang="en-US" smtClean="0"/>
              <a:t>‹#›</a:t>
            </a:fld>
            <a:endParaRPr kumimoji="1" lang="ja-JP" altLang="en-US"/>
          </a:p>
        </p:txBody>
      </p:sp>
    </p:spTree>
    <p:extLst>
      <p:ext uri="{BB962C8B-B14F-4D97-AF65-F5344CB8AC3E}">
        <p14:creationId xmlns:p14="http://schemas.microsoft.com/office/powerpoint/2010/main" val="2165173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714D661-B1C9-486F-8330-29B3700B440C}"/>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7C19FCA-800B-463E-8B25-5D888EA116FB}"/>
              </a:ext>
            </a:extLst>
          </p:cNvPr>
          <p:cNvSpPr>
            <a:spLocks noGrp="1"/>
          </p:cNvSpPr>
          <p:nvPr>
            <p:ph type="dt" sz="half" idx="10"/>
          </p:nvPr>
        </p:nvSpPr>
        <p:spPr/>
        <p:txBody>
          <a:bodyPr/>
          <a:lstStyle/>
          <a:p>
            <a:fld id="{198D5DD6-1A6A-4402-B2A0-4AEBC3CB0F82}" type="datetimeFigureOut">
              <a:rPr kumimoji="1" lang="ja-JP" altLang="en-US" smtClean="0"/>
              <a:t>2021/11/8</a:t>
            </a:fld>
            <a:endParaRPr kumimoji="1" lang="ja-JP" altLang="en-US"/>
          </a:p>
        </p:txBody>
      </p:sp>
      <p:sp>
        <p:nvSpPr>
          <p:cNvPr id="4" name="フッター プレースホルダー 3">
            <a:extLst>
              <a:ext uri="{FF2B5EF4-FFF2-40B4-BE49-F238E27FC236}">
                <a16:creationId xmlns:a16="http://schemas.microsoft.com/office/drawing/2014/main" id="{9B6C5E59-C799-45E4-9F0B-AED385CF3182}"/>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C34AC7D8-9714-49A6-93A5-C1A8945DABB8}"/>
              </a:ext>
            </a:extLst>
          </p:cNvPr>
          <p:cNvSpPr>
            <a:spLocks noGrp="1"/>
          </p:cNvSpPr>
          <p:nvPr>
            <p:ph type="sldNum" sz="quarter" idx="12"/>
          </p:nvPr>
        </p:nvSpPr>
        <p:spPr/>
        <p:txBody>
          <a:bodyPr/>
          <a:lstStyle/>
          <a:p>
            <a:fld id="{DAE5D2B0-9061-47D9-9280-5F40586AA956}" type="slidenum">
              <a:rPr kumimoji="1" lang="ja-JP" altLang="en-US" smtClean="0"/>
              <a:t>‹#›</a:t>
            </a:fld>
            <a:endParaRPr kumimoji="1" lang="ja-JP" altLang="en-US"/>
          </a:p>
        </p:txBody>
      </p:sp>
    </p:spTree>
    <p:extLst>
      <p:ext uri="{BB962C8B-B14F-4D97-AF65-F5344CB8AC3E}">
        <p14:creationId xmlns:p14="http://schemas.microsoft.com/office/powerpoint/2010/main" val="2233368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583B215-5C4F-419F-8B51-310178B7917D}"/>
              </a:ext>
            </a:extLst>
          </p:cNvPr>
          <p:cNvSpPr>
            <a:spLocks noGrp="1"/>
          </p:cNvSpPr>
          <p:nvPr>
            <p:ph type="dt" sz="half" idx="10"/>
          </p:nvPr>
        </p:nvSpPr>
        <p:spPr/>
        <p:txBody>
          <a:bodyPr/>
          <a:lstStyle/>
          <a:p>
            <a:fld id="{198D5DD6-1A6A-4402-B2A0-4AEBC3CB0F82}" type="datetimeFigureOut">
              <a:rPr kumimoji="1" lang="ja-JP" altLang="en-US" smtClean="0"/>
              <a:t>2021/11/8</a:t>
            </a:fld>
            <a:endParaRPr kumimoji="1" lang="ja-JP" altLang="en-US"/>
          </a:p>
        </p:txBody>
      </p:sp>
      <p:sp>
        <p:nvSpPr>
          <p:cNvPr id="3" name="フッター プレースホルダー 2">
            <a:extLst>
              <a:ext uri="{FF2B5EF4-FFF2-40B4-BE49-F238E27FC236}">
                <a16:creationId xmlns:a16="http://schemas.microsoft.com/office/drawing/2014/main" id="{3C0C61E6-ADBE-4A9A-BA27-015294DDBB80}"/>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85DC6FE-FF3A-48F8-B0C7-15233C5CE9CB}"/>
              </a:ext>
            </a:extLst>
          </p:cNvPr>
          <p:cNvSpPr>
            <a:spLocks noGrp="1"/>
          </p:cNvSpPr>
          <p:nvPr>
            <p:ph type="sldNum" sz="quarter" idx="12"/>
          </p:nvPr>
        </p:nvSpPr>
        <p:spPr/>
        <p:txBody>
          <a:bodyPr/>
          <a:lstStyle/>
          <a:p>
            <a:fld id="{DAE5D2B0-9061-47D9-9280-5F40586AA956}" type="slidenum">
              <a:rPr kumimoji="1" lang="ja-JP" altLang="en-US" smtClean="0"/>
              <a:t>‹#›</a:t>
            </a:fld>
            <a:endParaRPr kumimoji="1" lang="ja-JP" altLang="en-US"/>
          </a:p>
        </p:txBody>
      </p:sp>
    </p:spTree>
    <p:extLst>
      <p:ext uri="{BB962C8B-B14F-4D97-AF65-F5344CB8AC3E}">
        <p14:creationId xmlns:p14="http://schemas.microsoft.com/office/powerpoint/2010/main" val="91444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3391E5-4800-4EE6-8D5C-06D1DBBA220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40DEE3B-C165-42BC-BD01-CDF8C127C5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DFCFD281-BA6D-46D9-804E-320D4396C4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EB60EA0-76B4-4BFD-8EF6-AC66C8FCB7BA}"/>
              </a:ext>
            </a:extLst>
          </p:cNvPr>
          <p:cNvSpPr>
            <a:spLocks noGrp="1"/>
          </p:cNvSpPr>
          <p:nvPr>
            <p:ph type="dt" sz="half" idx="10"/>
          </p:nvPr>
        </p:nvSpPr>
        <p:spPr/>
        <p:txBody>
          <a:bodyPr/>
          <a:lstStyle/>
          <a:p>
            <a:fld id="{198D5DD6-1A6A-4402-B2A0-4AEBC3CB0F82}" type="datetimeFigureOut">
              <a:rPr kumimoji="1" lang="ja-JP" altLang="en-US" smtClean="0"/>
              <a:t>2021/11/8</a:t>
            </a:fld>
            <a:endParaRPr kumimoji="1" lang="ja-JP" altLang="en-US"/>
          </a:p>
        </p:txBody>
      </p:sp>
      <p:sp>
        <p:nvSpPr>
          <p:cNvPr id="6" name="フッター プレースホルダー 5">
            <a:extLst>
              <a:ext uri="{FF2B5EF4-FFF2-40B4-BE49-F238E27FC236}">
                <a16:creationId xmlns:a16="http://schemas.microsoft.com/office/drawing/2014/main" id="{CEE6C927-2497-4C7B-AB3F-C71A5E7A3E7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8AF9F27-1FB6-4FB7-B121-708016EB0F1C}"/>
              </a:ext>
            </a:extLst>
          </p:cNvPr>
          <p:cNvSpPr>
            <a:spLocks noGrp="1"/>
          </p:cNvSpPr>
          <p:nvPr>
            <p:ph type="sldNum" sz="quarter" idx="12"/>
          </p:nvPr>
        </p:nvSpPr>
        <p:spPr/>
        <p:txBody>
          <a:bodyPr/>
          <a:lstStyle/>
          <a:p>
            <a:fld id="{DAE5D2B0-9061-47D9-9280-5F40586AA956}" type="slidenum">
              <a:rPr kumimoji="1" lang="ja-JP" altLang="en-US" smtClean="0"/>
              <a:t>‹#›</a:t>
            </a:fld>
            <a:endParaRPr kumimoji="1" lang="ja-JP" altLang="en-US"/>
          </a:p>
        </p:txBody>
      </p:sp>
    </p:spTree>
    <p:extLst>
      <p:ext uri="{BB962C8B-B14F-4D97-AF65-F5344CB8AC3E}">
        <p14:creationId xmlns:p14="http://schemas.microsoft.com/office/powerpoint/2010/main" val="403168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BE7AE9-1A46-401D-8FAB-09F29F237B7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076BA52-7D59-4EA4-B40B-4D91F5256E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5280E17-6FEB-4E98-92A0-1741A838E4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1CF8CC8-54E0-4C1F-8E7F-B18C5814966D}"/>
              </a:ext>
            </a:extLst>
          </p:cNvPr>
          <p:cNvSpPr>
            <a:spLocks noGrp="1"/>
          </p:cNvSpPr>
          <p:nvPr>
            <p:ph type="dt" sz="half" idx="10"/>
          </p:nvPr>
        </p:nvSpPr>
        <p:spPr/>
        <p:txBody>
          <a:bodyPr/>
          <a:lstStyle/>
          <a:p>
            <a:fld id="{198D5DD6-1A6A-4402-B2A0-4AEBC3CB0F82}" type="datetimeFigureOut">
              <a:rPr kumimoji="1" lang="ja-JP" altLang="en-US" smtClean="0"/>
              <a:t>2021/11/8</a:t>
            </a:fld>
            <a:endParaRPr kumimoji="1" lang="ja-JP" altLang="en-US"/>
          </a:p>
        </p:txBody>
      </p:sp>
      <p:sp>
        <p:nvSpPr>
          <p:cNvPr id="6" name="フッター プレースホルダー 5">
            <a:extLst>
              <a:ext uri="{FF2B5EF4-FFF2-40B4-BE49-F238E27FC236}">
                <a16:creationId xmlns:a16="http://schemas.microsoft.com/office/drawing/2014/main" id="{6DA2F5F8-09D2-41CE-963E-FF5549EF2CA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B11FC4E-D0B8-4141-B092-4B70BBC15B47}"/>
              </a:ext>
            </a:extLst>
          </p:cNvPr>
          <p:cNvSpPr>
            <a:spLocks noGrp="1"/>
          </p:cNvSpPr>
          <p:nvPr>
            <p:ph type="sldNum" sz="quarter" idx="12"/>
          </p:nvPr>
        </p:nvSpPr>
        <p:spPr/>
        <p:txBody>
          <a:bodyPr/>
          <a:lstStyle/>
          <a:p>
            <a:fld id="{DAE5D2B0-9061-47D9-9280-5F40586AA956}" type="slidenum">
              <a:rPr kumimoji="1" lang="ja-JP" altLang="en-US" smtClean="0"/>
              <a:t>‹#›</a:t>
            </a:fld>
            <a:endParaRPr kumimoji="1" lang="ja-JP" altLang="en-US"/>
          </a:p>
        </p:txBody>
      </p:sp>
    </p:spTree>
    <p:extLst>
      <p:ext uri="{BB962C8B-B14F-4D97-AF65-F5344CB8AC3E}">
        <p14:creationId xmlns:p14="http://schemas.microsoft.com/office/powerpoint/2010/main" val="560087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51D3215-2067-4A71-B8A6-0371FDC75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7662331-9950-4805-AADA-180E12B72E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00A6A31-3761-449B-984E-78EC07EE60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8D5DD6-1A6A-4402-B2A0-4AEBC3CB0F82}" type="datetimeFigureOut">
              <a:rPr kumimoji="1" lang="ja-JP" altLang="en-US" smtClean="0"/>
              <a:t>2021/11/8</a:t>
            </a:fld>
            <a:endParaRPr kumimoji="1" lang="ja-JP" altLang="en-US"/>
          </a:p>
        </p:txBody>
      </p:sp>
      <p:sp>
        <p:nvSpPr>
          <p:cNvPr id="5" name="フッター プレースホルダー 4">
            <a:extLst>
              <a:ext uri="{FF2B5EF4-FFF2-40B4-BE49-F238E27FC236}">
                <a16:creationId xmlns:a16="http://schemas.microsoft.com/office/drawing/2014/main" id="{CA474DDD-9B65-47FE-9B97-0E875FDD51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6FC17671-2A24-47E8-BB2A-FE01D1D40A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E5D2B0-9061-47D9-9280-5F40586AA956}" type="slidenum">
              <a:rPr kumimoji="1" lang="ja-JP" altLang="en-US" smtClean="0"/>
              <a:t>‹#›</a:t>
            </a:fld>
            <a:endParaRPr kumimoji="1" lang="ja-JP" altLang="en-US"/>
          </a:p>
        </p:txBody>
      </p:sp>
    </p:spTree>
    <p:extLst>
      <p:ext uri="{BB962C8B-B14F-4D97-AF65-F5344CB8AC3E}">
        <p14:creationId xmlns:p14="http://schemas.microsoft.com/office/powerpoint/2010/main" val="269503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mobilehospital.org/ambulance/%e7%ac%ac6%e5%9b%9e%e6%97%a5%e6%9c%ac%e6%95%91%e8%ad%b7%e6%95%91%e6%80%a5%e5%ad%a6%e4%bc%9a%e7%b7%8f%e4%bc%9a%e3%83%bb%e5%ad%a6%e8%a1%93%e9%9b%86%e4%bc%9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youtu.be/kENrQiFTQ9c" TargetMode="External"/><Relationship Id="rId3" Type="http://schemas.openxmlformats.org/officeDocument/2006/relationships/hyperlink" Target="https://youtu.be/lStegynVhtQ" TargetMode="External"/><Relationship Id="rId7" Type="http://schemas.openxmlformats.org/officeDocument/2006/relationships/hyperlink" Target="https://youtu.be/rGdE8lgfMo8" TargetMode="External"/><Relationship Id="rId2" Type="http://schemas.openxmlformats.org/officeDocument/2006/relationships/hyperlink" Target="https://youtu.be/I0UeAAHe7og" TargetMode="External"/><Relationship Id="rId1" Type="http://schemas.openxmlformats.org/officeDocument/2006/relationships/slideLayout" Target="../slideLayouts/slideLayout2.xml"/><Relationship Id="rId6" Type="http://schemas.openxmlformats.org/officeDocument/2006/relationships/hyperlink" Target="https://youtu.be/VzICyrf8drY" TargetMode="External"/><Relationship Id="rId11" Type="http://schemas.openxmlformats.org/officeDocument/2006/relationships/hyperlink" Target="https://youtu.be/iVcAMXZmDyQ" TargetMode="External"/><Relationship Id="rId5" Type="http://schemas.openxmlformats.org/officeDocument/2006/relationships/hyperlink" Target="https://youtu.be/kAt2B3Sx_yY" TargetMode="External"/><Relationship Id="rId10" Type="http://schemas.openxmlformats.org/officeDocument/2006/relationships/hyperlink" Target="https://youtu.be/JgCfMj6dQ6c" TargetMode="External"/><Relationship Id="rId4" Type="http://schemas.openxmlformats.org/officeDocument/2006/relationships/hyperlink" Target="https://youtu.be/jJMjdaMWH7k" TargetMode="External"/><Relationship Id="rId9" Type="http://schemas.openxmlformats.org/officeDocument/2006/relationships/hyperlink" Target="https://youtu.be/Wx7S9L0pW_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1">
            <a:extLst>
              <a:ext uri="{FF2B5EF4-FFF2-40B4-BE49-F238E27FC236}">
                <a16:creationId xmlns:a16="http://schemas.microsoft.com/office/drawing/2014/main" id="{27BDFED6-6E33-4606-AFE2-886ADB1C0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図 5" descr="煙を出して飛んでいる飛行機&#10;&#10;中程度の精度で自動的に生成された説明">
            <a:extLst>
              <a:ext uri="{FF2B5EF4-FFF2-40B4-BE49-F238E27FC236}">
                <a16:creationId xmlns:a16="http://schemas.microsoft.com/office/drawing/2014/main" id="{674F898B-6629-46E0-9491-7889CB0AE9F2}"/>
              </a:ext>
            </a:extLst>
          </p:cNvPr>
          <p:cNvPicPr>
            <a:picLocks noChangeAspect="1"/>
          </p:cNvPicPr>
          <p:nvPr/>
        </p:nvPicPr>
        <p:blipFill rotWithShape="1">
          <a:blip r:embed="rId2" cstate="print">
            <a:alphaModFix/>
            <a:extLst>
              <a:ext uri="{28A0092B-C50C-407E-A947-70E740481C1C}">
                <a14:useLocalDpi xmlns:a14="http://schemas.microsoft.com/office/drawing/2010/main" val="0"/>
              </a:ext>
            </a:extLst>
          </a:blip>
          <a:srcRect t="7551" r="-1" b="20298"/>
          <a:stretch/>
        </p:blipFill>
        <p:spPr>
          <a:xfrm flipH="1">
            <a:off x="6839736" y="-5"/>
            <a:ext cx="5352261" cy="3429005"/>
          </a:xfrm>
          <a:prstGeom prst="rect">
            <a:avLst/>
          </a:prstGeom>
        </p:spPr>
      </p:pic>
      <p:pic>
        <p:nvPicPr>
          <p:cNvPr id="7" name="Picture 2">
            <a:extLst>
              <a:ext uri="{FF2B5EF4-FFF2-40B4-BE49-F238E27FC236}">
                <a16:creationId xmlns:a16="http://schemas.microsoft.com/office/drawing/2014/main" id="{3824994B-7268-4A0B-B18E-C6A8338461B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240" r="-1" b="18269"/>
          <a:stretch/>
        </p:blipFill>
        <p:spPr bwMode="auto">
          <a:xfrm>
            <a:off x="4484914" y="3668312"/>
            <a:ext cx="7707086" cy="320278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3">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73504911-4F09-4349-8BE8-8A9FFC496AFE}"/>
              </a:ext>
            </a:extLst>
          </p:cNvPr>
          <p:cNvSpPr>
            <a:spLocks noGrp="1"/>
          </p:cNvSpPr>
          <p:nvPr>
            <p:ph type="ctrTitle"/>
          </p:nvPr>
        </p:nvSpPr>
        <p:spPr>
          <a:xfrm>
            <a:off x="85244" y="1155198"/>
            <a:ext cx="6669248" cy="1118597"/>
          </a:xfrm>
        </p:spPr>
        <p:txBody>
          <a:bodyPr>
            <a:normAutofit/>
          </a:bodyPr>
          <a:lstStyle/>
          <a:p>
            <a:pPr algn="l"/>
            <a:r>
              <a:rPr lang="ja-JP" altLang="ja-JP" sz="3200" b="1" kern="0" dirty="0">
                <a:solidFill>
                  <a:schemeClr val="bg1"/>
                </a:solidFill>
                <a:effectLst/>
                <a:latin typeface="Segoe UI Historic" panose="020B0502040204020203" pitchFamily="34" charset="0"/>
                <a:ea typeface="ＭＳ Ｐゴシック" panose="020B0600070205080204" pitchFamily="50" charset="-128"/>
                <a:cs typeface="Segoe UI Historic" panose="020B0502040204020203" pitchFamily="34" charset="0"/>
              </a:rPr>
              <a:t>マスギャザリングイベントにおける</a:t>
            </a:r>
            <a:br>
              <a:rPr lang="en-US" altLang="ja-JP" sz="3200" b="1" kern="0" dirty="0">
                <a:solidFill>
                  <a:schemeClr val="bg1"/>
                </a:solidFill>
                <a:effectLst/>
                <a:latin typeface="Segoe UI Historic" panose="020B0502040204020203" pitchFamily="34" charset="0"/>
                <a:ea typeface="ＭＳ Ｐゴシック" panose="020B0600070205080204" pitchFamily="50" charset="-128"/>
                <a:cs typeface="Segoe UI Historic" panose="020B0502040204020203" pitchFamily="34" charset="0"/>
              </a:rPr>
            </a:br>
            <a:r>
              <a:rPr lang="ja-JP" altLang="ja-JP" sz="3200" b="1" kern="0" dirty="0">
                <a:solidFill>
                  <a:schemeClr val="bg1"/>
                </a:solidFill>
                <a:effectLst/>
                <a:latin typeface="Segoe UI Historic" panose="020B0502040204020203" pitchFamily="34" charset="0"/>
                <a:ea typeface="ＭＳ Ｐゴシック" panose="020B0600070205080204" pitchFamily="50" charset="-128"/>
                <a:cs typeface="Segoe UI Historic" panose="020B0502040204020203" pitchFamily="34" charset="0"/>
              </a:rPr>
              <a:t>救急艇の社会実装に向けた取り組み</a:t>
            </a:r>
            <a:r>
              <a:rPr lang="en-US" altLang="ja-JP" sz="3200" b="1" kern="0" dirty="0">
                <a:solidFill>
                  <a:schemeClr val="bg1"/>
                </a:solidFill>
                <a:effectLst/>
                <a:latin typeface="Segoe UI Historic" panose="020B0502040204020203" pitchFamily="34" charset="0"/>
                <a:ea typeface="ＭＳ Ｐゴシック" panose="020B0600070205080204" pitchFamily="50" charset="-128"/>
                <a:cs typeface="Times New Roman" panose="02020603050405020304" pitchFamily="18" charset="0"/>
              </a:rPr>
              <a:t> </a:t>
            </a:r>
            <a:endParaRPr kumimoji="1" lang="ja-JP" altLang="en-US" sz="3200" dirty="0">
              <a:solidFill>
                <a:schemeClr val="bg1"/>
              </a:solidFill>
            </a:endParaRPr>
          </a:p>
        </p:txBody>
      </p:sp>
      <p:sp>
        <p:nvSpPr>
          <p:cNvPr id="3" name="字幕 2">
            <a:extLst>
              <a:ext uri="{FF2B5EF4-FFF2-40B4-BE49-F238E27FC236}">
                <a16:creationId xmlns:a16="http://schemas.microsoft.com/office/drawing/2014/main" id="{253CDE24-C0A0-43FB-992D-2B22F37B4A42}"/>
              </a:ext>
            </a:extLst>
          </p:cNvPr>
          <p:cNvSpPr>
            <a:spLocks noGrp="1"/>
          </p:cNvSpPr>
          <p:nvPr>
            <p:ph type="subTitle" idx="1"/>
          </p:nvPr>
        </p:nvSpPr>
        <p:spPr>
          <a:xfrm>
            <a:off x="838199" y="3902075"/>
            <a:ext cx="5654879" cy="980317"/>
          </a:xfrm>
        </p:spPr>
        <p:txBody>
          <a:bodyPr>
            <a:normAutofit/>
          </a:bodyPr>
          <a:lstStyle/>
          <a:p>
            <a:pPr algn="l"/>
            <a:r>
              <a:rPr kumimoji="1" lang="ja-JP" altLang="en-US" b="1" dirty="0">
                <a:solidFill>
                  <a:schemeClr val="bg1"/>
                </a:solidFill>
              </a:rPr>
              <a:t>第</a:t>
            </a:r>
            <a:r>
              <a:rPr kumimoji="1" lang="en-US" altLang="ja-JP" b="1" dirty="0">
                <a:solidFill>
                  <a:schemeClr val="bg1"/>
                </a:solidFill>
              </a:rPr>
              <a:t>6</a:t>
            </a:r>
            <a:r>
              <a:rPr kumimoji="1" lang="ja-JP" altLang="en-US" b="1" dirty="0">
                <a:solidFill>
                  <a:schemeClr val="bg1"/>
                </a:solidFill>
              </a:rPr>
              <a:t>回日本救護救急学会シンポジウム２</a:t>
            </a:r>
            <a:endParaRPr kumimoji="1" lang="en-US" altLang="ja-JP" b="1" dirty="0">
              <a:solidFill>
                <a:schemeClr val="bg1"/>
              </a:solidFill>
            </a:endParaRPr>
          </a:p>
          <a:p>
            <a:pPr algn="l"/>
            <a:r>
              <a:rPr kumimoji="1" lang="ja-JP" altLang="en-US" sz="2000" dirty="0">
                <a:solidFill>
                  <a:schemeClr val="bg1"/>
                </a:solidFill>
              </a:rPr>
              <a:t>（</a:t>
            </a:r>
            <a:r>
              <a:rPr lang="ja-JP" altLang="ja-JP" sz="2000" b="1" kern="0" dirty="0">
                <a:solidFill>
                  <a:schemeClr val="bg1"/>
                </a:solidFill>
                <a:effectLst/>
                <a:latin typeface="Segoe UI Historic" panose="020B0502040204020203" pitchFamily="34" charset="0"/>
                <a:ea typeface="ＭＳ Ｐゴシック" panose="020B0600070205080204" pitchFamily="50" charset="-128"/>
                <a:cs typeface="Segoe UI Historic" panose="020B0502040204020203" pitchFamily="34" charset="0"/>
              </a:rPr>
              <a:t>日本海洋</a:t>
            </a:r>
            <a:r>
              <a:rPr lang="ja-JP" altLang="en-US" sz="2000" b="1" kern="0" dirty="0">
                <a:solidFill>
                  <a:schemeClr val="bg1"/>
                </a:solidFill>
                <a:effectLst/>
                <a:latin typeface="Segoe UI Historic" panose="020B0502040204020203" pitchFamily="34" charset="0"/>
                <a:ea typeface="ＭＳ Ｐゴシック" panose="020B0600070205080204" pitchFamily="50" charset="-128"/>
                <a:cs typeface="Segoe UI Historic" panose="020B0502040204020203" pitchFamily="34" charset="0"/>
              </a:rPr>
              <a:t>医</a:t>
            </a:r>
            <a:r>
              <a:rPr lang="ja-JP" altLang="ja-JP" sz="2000" b="1" kern="0" dirty="0">
                <a:solidFill>
                  <a:schemeClr val="bg1"/>
                </a:solidFill>
                <a:effectLst/>
                <a:latin typeface="Segoe UI Historic" panose="020B0502040204020203" pitchFamily="34" charset="0"/>
                <a:ea typeface="ＭＳ Ｐゴシック" panose="020B0600070205080204" pitchFamily="50" charset="-128"/>
                <a:cs typeface="Segoe UI Historic" panose="020B0502040204020203" pitchFamily="34" charset="0"/>
              </a:rPr>
              <a:t>学会共催プログラム</a:t>
            </a:r>
            <a:r>
              <a:rPr lang="ja-JP" altLang="en-US" sz="2000" b="1" kern="0" dirty="0">
                <a:solidFill>
                  <a:schemeClr val="bg1"/>
                </a:solidFill>
                <a:effectLst/>
                <a:latin typeface="Segoe UI Historic" panose="020B0502040204020203" pitchFamily="34" charset="0"/>
                <a:ea typeface="ＭＳ Ｐゴシック" panose="020B0600070205080204" pitchFamily="50" charset="-128"/>
                <a:cs typeface="Segoe UI Historic" panose="020B0502040204020203" pitchFamily="34" charset="0"/>
              </a:rPr>
              <a:t>）</a:t>
            </a:r>
            <a:endParaRPr kumimoji="1" lang="ja-JP" altLang="en-US" sz="2000" dirty="0">
              <a:solidFill>
                <a:schemeClr val="bg1"/>
              </a:solidFill>
            </a:endParaRPr>
          </a:p>
        </p:txBody>
      </p:sp>
      <p:cxnSp>
        <p:nvCxnSpPr>
          <p:cNvPr id="16" name="Straight Connector 15">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3681408"/>
            <a:ext cx="113537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4800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タイトル 1">
            <a:extLst>
              <a:ext uri="{FF2B5EF4-FFF2-40B4-BE49-F238E27FC236}">
                <a16:creationId xmlns:a16="http://schemas.microsoft.com/office/drawing/2014/main" id="{0A97B60A-C0B4-4572-8BFE-7AD2679C89CB}"/>
              </a:ext>
            </a:extLst>
          </p:cNvPr>
          <p:cNvSpPr>
            <a:spLocks noGrp="1"/>
          </p:cNvSpPr>
          <p:nvPr>
            <p:ph type="title"/>
          </p:nvPr>
        </p:nvSpPr>
        <p:spPr>
          <a:xfrm>
            <a:off x="833002" y="365125"/>
            <a:ext cx="10520702" cy="1325563"/>
          </a:xfrm>
        </p:spPr>
        <p:txBody>
          <a:bodyPr>
            <a:normAutofit/>
          </a:bodyPr>
          <a:lstStyle/>
          <a:p>
            <a:r>
              <a:rPr kumimoji="1" lang="ja-JP" altLang="en-US" b="1" dirty="0">
                <a:solidFill>
                  <a:srgbClr val="FFFFFF"/>
                </a:solidFill>
                <a:latin typeface="+mn-ea"/>
                <a:ea typeface="+mn-ea"/>
              </a:rPr>
              <a:t>シンポジウム２　の企画の狙い</a:t>
            </a:r>
          </a:p>
        </p:txBody>
      </p:sp>
      <p:sp>
        <p:nvSpPr>
          <p:cNvPr id="3" name="コンテンツ プレースホルダー 2">
            <a:extLst>
              <a:ext uri="{FF2B5EF4-FFF2-40B4-BE49-F238E27FC236}">
                <a16:creationId xmlns:a16="http://schemas.microsoft.com/office/drawing/2014/main" id="{596A9626-F8D7-4DC0-8CFA-289CB9D0E0C2}"/>
              </a:ext>
            </a:extLst>
          </p:cNvPr>
          <p:cNvSpPr>
            <a:spLocks noGrp="1"/>
          </p:cNvSpPr>
          <p:nvPr>
            <p:ph idx="1"/>
          </p:nvPr>
        </p:nvSpPr>
        <p:spPr>
          <a:xfrm>
            <a:off x="833002" y="1582335"/>
            <a:ext cx="10515598" cy="4574142"/>
          </a:xfrm>
        </p:spPr>
        <p:txBody>
          <a:bodyPr>
            <a:normAutofit lnSpcReduction="10000"/>
          </a:bodyPr>
          <a:lstStyle/>
          <a:p>
            <a:r>
              <a:rPr lang="en-US" altLang="ja-JP" sz="2400" b="1" dirty="0">
                <a:solidFill>
                  <a:srgbClr val="FFFFFF"/>
                </a:solidFill>
              </a:rPr>
              <a:t>2021</a:t>
            </a:r>
            <a:r>
              <a:rPr lang="ja-JP" altLang="en-US" sz="2400" b="1" dirty="0">
                <a:solidFill>
                  <a:srgbClr val="FFFFFF"/>
                </a:solidFill>
              </a:rPr>
              <a:t>年 </a:t>
            </a:r>
            <a:r>
              <a:rPr lang="en-US" altLang="ja-JP" sz="2400" b="1" dirty="0">
                <a:solidFill>
                  <a:srgbClr val="FFFFFF"/>
                </a:solidFill>
              </a:rPr>
              <a:t>7</a:t>
            </a:r>
            <a:r>
              <a:rPr lang="ja-JP" altLang="en-US" sz="2400" b="1" dirty="0">
                <a:solidFill>
                  <a:srgbClr val="FFFFFF"/>
                </a:solidFill>
              </a:rPr>
              <a:t>月に開催された</a:t>
            </a:r>
            <a:r>
              <a:rPr lang="en-US" altLang="ja-JP" sz="2400" b="1" dirty="0">
                <a:solidFill>
                  <a:srgbClr val="FFFFFF"/>
                </a:solidFill>
              </a:rPr>
              <a:t>2020</a:t>
            </a:r>
            <a:r>
              <a:rPr lang="ja-JP" altLang="en-US" sz="2400" b="1" dirty="0">
                <a:solidFill>
                  <a:srgbClr val="FFFFFF"/>
                </a:solidFill>
              </a:rPr>
              <a:t>東京オリンピックパラリンピックの際に、多数傷者の発生時や、ベイエリアにおいて陸上救急搬送が困難となったことなどに対応するために、医師・救急救命士が同乗する救急艇の活用が検討された。</a:t>
            </a:r>
            <a:endParaRPr lang="en-US" altLang="ja-JP" sz="2400" b="1" dirty="0">
              <a:solidFill>
                <a:srgbClr val="FFFFFF"/>
              </a:solidFill>
            </a:endParaRPr>
          </a:p>
          <a:p>
            <a:r>
              <a:rPr lang="ja-JP" altLang="en-US" sz="2400" b="1" dirty="0">
                <a:solidFill>
                  <a:srgbClr val="FFFFFF"/>
                </a:solidFill>
              </a:rPr>
              <a:t>モバイルホスピタルインターナショナル（ＭＨＩ砂田向壱理事長）と救急艇社会実装協議会（横田裕行会長）の緊密な連携もと、複数の学術団体との連携を踏まえ、協議会ではコロナ禍の中でのベイエリアでのオリンピック開催に向けて、東京ベイゾーンの会場周辺をカバーし、近接する桟橋を活用して活動することとなった。</a:t>
            </a:r>
            <a:endParaRPr lang="en-US" altLang="ja-JP" sz="2400" b="1" dirty="0">
              <a:solidFill>
                <a:srgbClr val="FFFFFF"/>
              </a:solidFill>
            </a:endParaRPr>
          </a:p>
          <a:p>
            <a:r>
              <a:rPr lang="ja-JP" altLang="en-US" sz="2400" b="1" dirty="0">
                <a:solidFill>
                  <a:srgbClr val="FFFFFF"/>
                </a:solidFill>
              </a:rPr>
              <a:t>本日本救護救急学会でのシンポジウム２ではその救急艇を実践配備するための体制、体制整備までの経緯、救急医や救命救急士担当者からの準備の概要、べ</a:t>
            </a:r>
            <a:r>
              <a:rPr lang="en-US" altLang="ja-JP" sz="2400" b="1" dirty="0">
                <a:solidFill>
                  <a:srgbClr val="FFFFFF"/>
                </a:solidFill>
              </a:rPr>
              <a:t>―</a:t>
            </a:r>
            <a:r>
              <a:rPr lang="ja-JP" altLang="en-US" sz="2400" b="1" dirty="0">
                <a:solidFill>
                  <a:srgbClr val="FFFFFF"/>
                </a:solidFill>
              </a:rPr>
              <a:t>ス基地となった病院での準備、さらに救急艇に乗船し病院前救護担当する医療スタッフの連携および訓練、備品などの状況やその活動について担当者から報告がなされた。</a:t>
            </a:r>
            <a:endParaRPr kumimoji="1" lang="ja-JP" altLang="en-US" sz="2400" b="1" dirty="0">
              <a:solidFill>
                <a:srgbClr val="FFFFFF"/>
              </a:solidFill>
            </a:endParaRPr>
          </a:p>
        </p:txBody>
      </p:sp>
    </p:spTree>
    <p:extLst>
      <p:ext uri="{BB962C8B-B14F-4D97-AF65-F5344CB8AC3E}">
        <p14:creationId xmlns:p14="http://schemas.microsoft.com/office/powerpoint/2010/main" val="1650708211"/>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EF085B8-A2C0-4A6F-B663-CCC56F3CD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3">
            <a:extLst>
              <a:ext uri="{FF2B5EF4-FFF2-40B4-BE49-F238E27FC236}">
                <a16:creationId xmlns:a16="http://schemas.microsoft.com/office/drawing/2014/main" id="{2658F6D6-96E0-421A-96D6-3DF404008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1">
            <a:extLst>
              <a:ext uri="{FF2B5EF4-FFF2-40B4-BE49-F238E27FC236}">
                <a16:creationId xmlns:a16="http://schemas.microsoft.com/office/drawing/2014/main" id="{3CF62545-93A0-4FD5-9B48-48DCA794C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タイトル 1">
            <a:extLst>
              <a:ext uri="{FF2B5EF4-FFF2-40B4-BE49-F238E27FC236}">
                <a16:creationId xmlns:a16="http://schemas.microsoft.com/office/drawing/2014/main" id="{912E506F-A48C-4A3C-A856-08290D36E225}"/>
              </a:ext>
            </a:extLst>
          </p:cNvPr>
          <p:cNvSpPr>
            <a:spLocks noGrp="1"/>
          </p:cNvSpPr>
          <p:nvPr>
            <p:ph type="title"/>
          </p:nvPr>
        </p:nvSpPr>
        <p:spPr>
          <a:xfrm>
            <a:off x="2064070" y="56219"/>
            <a:ext cx="7658614" cy="1325563"/>
          </a:xfrm>
        </p:spPr>
        <p:txBody>
          <a:bodyPr vert="horz" lIns="91440" tIns="45720" rIns="91440" bIns="45720" rtlCol="0" anchor="ctr">
            <a:normAutofit/>
          </a:bodyPr>
          <a:lstStyle/>
          <a:p>
            <a:r>
              <a:rPr lang="ja-JP" altLang="en-US" sz="3600" b="1" kern="1200" dirty="0">
                <a:solidFill>
                  <a:schemeClr val="tx1"/>
                </a:solidFill>
                <a:effectLst/>
                <a:latin typeface="+mn-ea"/>
                <a:ea typeface="+mn-ea"/>
                <a:cs typeface="+mj-cs"/>
              </a:rPr>
              <a:t>マスギャザリングイベントにおける</a:t>
            </a:r>
            <a:br>
              <a:rPr lang="en-US" altLang="ja-JP" sz="3600" b="1" kern="1200" dirty="0">
                <a:solidFill>
                  <a:schemeClr val="tx1"/>
                </a:solidFill>
                <a:effectLst/>
                <a:latin typeface="+mn-ea"/>
                <a:ea typeface="+mn-ea"/>
                <a:cs typeface="+mj-cs"/>
              </a:rPr>
            </a:br>
            <a:r>
              <a:rPr lang="ja-JP" altLang="en-US" sz="3600" b="1" kern="1200" dirty="0">
                <a:solidFill>
                  <a:schemeClr val="tx1"/>
                </a:solidFill>
                <a:effectLst/>
                <a:latin typeface="+mn-ea"/>
                <a:ea typeface="+mn-ea"/>
                <a:cs typeface="+mj-cs"/>
              </a:rPr>
              <a:t>救急艇の社会実装に向けた取り組み</a:t>
            </a:r>
            <a:r>
              <a:rPr lang="en-US" altLang="ja-JP" sz="3600" b="1" kern="1200" dirty="0">
                <a:solidFill>
                  <a:schemeClr val="tx1"/>
                </a:solidFill>
                <a:effectLst/>
                <a:latin typeface="+mn-ea"/>
                <a:ea typeface="+mn-ea"/>
                <a:cs typeface="+mj-cs"/>
              </a:rPr>
              <a:t> </a:t>
            </a:r>
            <a:endParaRPr kumimoji="1" lang="en-US" altLang="ja-JP" sz="3600" kern="1200" dirty="0">
              <a:solidFill>
                <a:schemeClr val="tx1"/>
              </a:solidFill>
              <a:latin typeface="+mn-ea"/>
              <a:ea typeface="+mn-ea"/>
              <a:cs typeface="+mj-cs"/>
            </a:endParaRPr>
          </a:p>
        </p:txBody>
      </p:sp>
      <p:sp>
        <p:nvSpPr>
          <p:cNvPr id="3" name="コンテンツ プレースホルダー 2">
            <a:extLst>
              <a:ext uri="{FF2B5EF4-FFF2-40B4-BE49-F238E27FC236}">
                <a16:creationId xmlns:a16="http://schemas.microsoft.com/office/drawing/2014/main" id="{134C898F-06AF-4000-B633-3BBD1384E047}"/>
              </a:ext>
            </a:extLst>
          </p:cNvPr>
          <p:cNvSpPr>
            <a:spLocks noGrp="1"/>
          </p:cNvSpPr>
          <p:nvPr>
            <p:ph idx="1"/>
          </p:nvPr>
        </p:nvSpPr>
        <p:spPr>
          <a:xfrm>
            <a:off x="1144070" y="1702447"/>
            <a:ext cx="9903859" cy="4552915"/>
          </a:xfrm>
        </p:spPr>
        <p:txBody>
          <a:bodyPr vert="horz" lIns="91440" tIns="45720" rIns="91440" bIns="45720" rtlCol="0">
            <a:normAutofit/>
          </a:bodyPr>
          <a:lstStyle/>
          <a:p>
            <a:pPr marL="0" indent="0" fontAlgn="base">
              <a:buNone/>
            </a:pPr>
            <a:r>
              <a:rPr lang="ja-JP" altLang="en-US" sz="1400" b="1" dirty="0">
                <a:effectLst/>
              </a:rPr>
              <a:t>演題</a:t>
            </a:r>
            <a:r>
              <a:rPr lang="en-US" altLang="ja-JP" sz="1400" b="1" dirty="0">
                <a:effectLst/>
              </a:rPr>
              <a:t> 1 </a:t>
            </a:r>
            <a:r>
              <a:rPr lang="ja-JP" altLang="en-US" sz="1400" b="1" dirty="0">
                <a:effectLst/>
              </a:rPr>
              <a:t>　救急艇の社会実装に向けたモバイルホスピタルインターナショナルの取り組みと諸機関への調整　</a:t>
            </a:r>
            <a:endParaRPr lang="en-US" altLang="ja-JP" sz="1400" dirty="0">
              <a:effectLst/>
            </a:endParaRPr>
          </a:p>
          <a:p>
            <a:pPr marL="0" indent="0" fontAlgn="base">
              <a:buNone/>
            </a:pPr>
            <a:r>
              <a:rPr lang="ja-JP" altLang="en-US" sz="1400" b="1" dirty="0">
                <a:effectLst/>
              </a:rPr>
              <a:t>　　　　　有賀   徹・砂田向壱　</a:t>
            </a:r>
            <a:endParaRPr lang="en-US" altLang="ja-JP" sz="1400" dirty="0">
              <a:effectLst/>
            </a:endParaRPr>
          </a:p>
          <a:p>
            <a:pPr marL="0" indent="0" fontAlgn="base">
              <a:buNone/>
            </a:pPr>
            <a:r>
              <a:rPr lang="ja-JP" altLang="en-US" sz="1400" b="1" dirty="0">
                <a:effectLst/>
              </a:rPr>
              <a:t>演題</a:t>
            </a:r>
            <a:r>
              <a:rPr lang="en-US" altLang="ja-JP" sz="1400" b="1" dirty="0">
                <a:effectLst/>
              </a:rPr>
              <a:t>2.    </a:t>
            </a:r>
            <a:r>
              <a:rPr lang="ja-JP" altLang="en-US" sz="1400" b="1" dirty="0">
                <a:effectLst/>
              </a:rPr>
              <a:t>救急艇の社会実装にむけた日本救急艇協議会の役割　</a:t>
            </a:r>
            <a:endParaRPr lang="en-US" altLang="ja-JP" sz="1400" dirty="0">
              <a:effectLst/>
            </a:endParaRPr>
          </a:p>
          <a:p>
            <a:pPr marL="0" indent="0" fontAlgn="base">
              <a:buNone/>
            </a:pPr>
            <a:r>
              <a:rPr lang="ja-JP" altLang="en-US" sz="1400" b="1" dirty="0">
                <a:effectLst/>
              </a:rPr>
              <a:t>　　　　　横堀將司・横田裕行　</a:t>
            </a:r>
            <a:endParaRPr lang="en-US" altLang="ja-JP" sz="1400" dirty="0">
              <a:effectLst/>
            </a:endParaRPr>
          </a:p>
          <a:p>
            <a:pPr marL="0" indent="0" fontAlgn="base">
              <a:buNone/>
            </a:pPr>
            <a:r>
              <a:rPr lang="ja-JP" altLang="en-US" sz="1400" b="1" dirty="0">
                <a:effectLst/>
              </a:rPr>
              <a:t>演題</a:t>
            </a:r>
            <a:r>
              <a:rPr lang="en-US" altLang="ja-JP" sz="1400" b="1" dirty="0">
                <a:effectLst/>
              </a:rPr>
              <a:t>3.</a:t>
            </a:r>
            <a:r>
              <a:rPr lang="ja-JP" altLang="en-US" sz="1400" b="1" dirty="0">
                <a:effectLst/>
              </a:rPr>
              <a:t>　救急艇の社会実装にむけた海上での慣熟訓練と必要機材について　</a:t>
            </a:r>
            <a:endParaRPr lang="en-US" altLang="ja-JP" sz="1400" dirty="0">
              <a:effectLst/>
            </a:endParaRPr>
          </a:p>
          <a:p>
            <a:pPr marL="0" indent="0" fontAlgn="base">
              <a:buNone/>
            </a:pPr>
            <a:r>
              <a:rPr lang="ja-JP" altLang="en-US" sz="1400" b="1" dirty="0"/>
              <a:t>　　　　　</a:t>
            </a:r>
            <a:r>
              <a:rPr lang="ja-JP" altLang="en-US" sz="1400" b="1" dirty="0">
                <a:effectLst/>
              </a:rPr>
              <a:t>加藤聡一郎・山口芳裕　</a:t>
            </a:r>
            <a:endParaRPr lang="en-US" altLang="ja-JP" sz="1400" dirty="0">
              <a:effectLst/>
            </a:endParaRPr>
          </a:p>
          <a:p>
            <a:pPr marL="0" indent="0" fontAlgn="base">
              <a:buNone/>
            </a:pPr>
            <a:r>
              <a:rPr lang="ja-JP" altLang="en-US" sz="1400" b="1" dirty="0">
                <a:effectLst/>
              </a:rPr>
              <a:t>演題</a:t>
            </a:r>
            <a:r>
              <a:rPr lang="en-US" altLang="ja-JP" sz="1400" b="1" dirty="0">
                <a:effectLst/>
              </a:rPr>
              <a:t>4.</a:t>
            </a:r>
            <a:r>
              <a:rPr lang="ja-JP" altLang="en-US" sz="1400" b="1" dirty="0">
                <a:effectLst/>
              </a:rPr>
              <a:t>　救急艇の社会実装にむけた救急医の役割と準備　　</a:t>
            </a:r>
            <a:endParaRPr lang="en-US" altLang="ja-JP" sz="1400" dirty="0">
              <a:effectLst/>
            </a:endParaRPr>
          </a:p>
          <a:p>
            <a:pPr marL="0" indent="0" fontAlgn="base">
              <a:buNone/>
            </a:pPr>
            <a:r>
              <a:rPr lang="ja-JP" altLang="en-US" sz="1400" b="1" dirty="0">
                <a:effectLst/>
              </a:rPr>
              <a:t>　　　　　三宅康史・坂本哲也</a:t>
            </a:r>
            <a:endParaRPr lang="en-US" altLang="ja-JP" sz="1400" dirty="0">
              <a:effectLst/>
            </a:endParaRPr>
          </a:p>
          <a:p>
            <a:pPr marL="0" indent="0" fontAlgn="base">
              <a:buNone/>
            </a:pPr>
            <a:r>
              <a:rPr lang="ja-JP" altLang="en-US" sz="1400" b="1" dirty="0">
                <a:effectLst/>
              </a:rPr>
              <a:t>演題</a:t>
            </a:r>
            <a:r>
              <a:rPr lang="en-US" altLang="ja-JP" sz="1400" b="1" dirty="0">
                <a:effectLst/>
              </a:rPr>
              <a:t>5.</a:t>
            </a:r>
            <a:r>
              <a:rPr lang="ja-JP" altLang="en-US" sz="1400" b="1" dirty="0">
                <a:effectLst/>
              </a:rPr>
              <a:t>　救急艇のベースホスピタルの役割と準備について　</a:t>
            </a:r>
            <a:endParaRPr lang="en-US" altLang="ja-JP" sz="1400" dirty="0">
              <a:effectLst/>
            </a:endParaRPr>
          </a:p>
          <a:p>
            <a:pPr marL="0" indent="0" fontAlgn="base">
              <a:buNone/>
            </a:pPr>
            <a:r>
              <a:rPr lang="ja-JP" altLang="en-US" sz="1400" b="1" dirty="0">
                <a:effectLst/>
              </a:rPr>
              <a:t>　　　　　弘重壽一</a:t>
            </a:r>
            <a:r>
              <a:rPr lang="en-US" altLang="ja-JP" sz="1400" b="1" dirty="0">
                <a:effectLst/>
              </a:rPr>
              <a:t> </a:t>
            </a:r>
            <a:endParaRPr lang="en-US" altLang="ja-JP" sz="1400" dirty="0">
              <a:effectLst/>
            </a:endParaRPr>
          </a:p>
          <a:p>
            <a:pPr marL="0" indent="0" fontAlgn="base">
              <a:buNone/>
            </a:pPr>
            <a:r>
              <a:rPr lang="ja-JP" altLang="en-US" sz="1400" b="1" dirty="0">
                <a:effectLst/>
              </a:rPr>
              <a:t>演題</a:t>
            </a:r>
            <a:r>
              <a:rPr lang="en-US" altLang="ja-JP" sz="1400" b="1" dirty="0">
                <a:effectLst/>
              </a:rPr>
              <a:t>6</a:t>
            </a:r>
            <a:r>
              <a:rPr lang="ja-JP" altLang="en-US" sz="1400" b="1" dirty="0">
                <a:effectLst/>
              </a:rPr>
              <a:t>．救急艇の社会実装にむけた救急救命士の役割　</a:t>
            </a:r>
            <a:endParaRPr lang="en-US" altLang="ja-JP" sz="1400" dirty="0">
              <a:effectLst/>
            </a:endParaRPr>
          </a:p>
          <a:p>
            <a:pPr marL="0" indent="0" fontAlgn="base">
              <a:buNone/>
            </a:pPr>
            <a:r>
              <a:rPr lang="ja-JP" altLang="en-US" sz="1400" b="1" dirty="0">
                <a:effectLst/>
              </a:rPr>
              <a:t>　　　　　植田広樹・田中秀治</a:t>
            </a:r>
            <a:r>
              <a:rPr lang="en-US" altLang="ja-JP" sz="1400" b="1" dirty="0">
                <a:effectLst/>
              </a:rPr>
              <a:t> </a:t>
            </a:r>
            <a:endParaRPr lang="en-US" altLang="ja-JP" sz="1400" dirty="0">
              <a:effectLst/>
            </a:endParaRPr>
          </a:p>
          <a:p>
            <a:pPr marL="0" indent="0" fontAlgn="base">
              <a:buNone/>
            </a:pPr>
            <a:r>
              <a:rPr lang="ja-JP" altLang="en-US" sz="1400" b="1" dirty="0">
                <a:effectLst/>
              </a:rPr>
              <a:t>特別発言</a:t>
            </a:r>
            <a:r>
              <a:rPr lang="en-US" altLang="ja-JP" sz="1400" b="1" dirty="0">
                <a:effectLst/>
              </a:rPr>
              <a:t>1 </a:t>
            </a:r>
            <a:r>
              <a:rPr lang="ja-JP" altLang="en-US" sz="1400" b="1" dirty="0">
                <a:effectLst/>
              </a:rPr>
              <a:t>　救急艇に期待される看護師の役割　　木澤晃代</a:t>
            </a:r>
            <a:r>
              <a:rPr lang="en-US" altLang="ja-JP" sz="1400" b="1" dirty="0">
                <a:effectLst/>
              </a:rPr>
              <a:t> </a:t>
            </a:r>
            <a:endParaRPr lang="en-US" altLang="ja-JP" sz="1400" dirty="0">
              <a:effectLst/>
            </a:endParaRPr>
          </a:p>
          <a:p>
            <a:pPr marL="0" indent="0" fontAlgn="base">
              <a:buNone/>
            </a:pPr>
            <a:r>
              <a:rPr lang="ja-JP" altLang="en-US" sz="1400" b="1" dirty="0">
                <a:effectLst/>
              </a:rPr>
              <a:t>特別発言</a:t>
            </a:r>
            <a:r>
              <a:rPr lang="en-US" altLang="ja-JP" sz="1400" b="1" dirty="0">
                <a:effectLst/>
              </a:rPr>
              <a:t>2</a:t>
            </a:r>
            <a:r>
              <a:rPr lang="ja-JP" altLang="en-US" sz="1400" b="1" dirty="0">
                <a:effectLst/>
              </a:rPr>
              <a:t>　</a:t>
            </a:r>
            <a:r>
              <a:rPr lang="ja-JP" altLang="en-US" sz="1400" b="1" dirty="0"/>
              <a:t> </a:t>
            </a:r>
            <a:r>
              <a:rPr lang="ja-JP" altLang="en-US" sz="1400" b="1" dirty="0">
                <a:effectLst/>
              </a:rPr>
              <a:t>日本海洋医学会の設立とその目的　　奥寺　敬</a:t>
            </a:r>
            <a:endParaRPr lang="en-US" altLang="ja-JP" sz="1400" dirty="0">
              <a:effectLst/>
            </a:endParaRPr>
          </a:p>
          <a:p>
            <a:pPr marL="0" indent="0">
              <a:buNone/>
            </a:pPr>
            <a:endParaRPr lang="en-US" altLang="ja-JP" sz="1000" dirty="0">
              <a:effectLst/>
            </a:endParaRPr>
          </a:p>
        </p:txBody>
      </p:sp>
      <p:sp>
        <p:nvSpPr>
          <p:cNvPr id="5" name="テキスト ボックス 4">
            <a:extLst>
              <a:ext uri="{FF2B5EF4-FFF2-40B4-BE49-F238E27FC236}">
                <a16:creationId xmlns:a16="http://schemas.microsoft.com/office/drawing/2014/main" id="{673FEF22-79E1-493E-9EC7-8B14E1421951}"/>
              </a:ext>
            </a:extLst>
          </p:cNvPr>
          <p:cNvSpPr txBox="1"/>
          <p:nvPr/>
        </p:nvSpPr>
        <p:spPr>
          <a:xfrm>
            <a:off x="1011435" y="1273136"/>
            <a:ext cx="10188828" cy="483457"/>
          </a:xfrm>
          <a:prstGeom prst="rect">
            <a:avLst/>
          </a:prstGeom>
        </p:spPr>
        <p:txBody>
          <a:bodyPr vert="horz" lIns="91440" tIns="45720" rIns="91440" bIns="45720" rtlCol="0">
            <a:normAutofit/>
          </a:bodyPr>
          <a:lstStyle/>
          <a:p>
            <a:pPr>
              <a:lnSpc>
                <a:spcPct val="90000"/>
              </a:lnSpc>
              <a:spcAft>
                <a:spcPts val="600"/>
              </a:spcAft>
            </a:pPr>
            <a:r>
              <a:rPr lang="ja-JP" altLang="en-US" sz="2000" b="1" dirty="0">
                <a:effectLst/>
              </a:rPr>
              <a:t>座長　奥寺　敬先生・横田裕行先生　　（日本海洋医学会共催プログラム）以下敬称略</a:t>
            </a:r>
            <a:r>
              <a:rPr lang="ja-JP" altLang="en-US" sz="2000" b="1" dirty="0"/>
              <a:t>　　</a:t>
            </a:r>
            <a:endParaRPr lang="en-US" altLang="ja-JP" sz="2000" b="1" dirty="0"/>
          </a:p>
        </p:txBody>
      </p:sp>
      <p:sp>
        <p:nvSpPr>
          <p:cNvPr id="4" name="テキスト ボックス 3">
            <a:extLst>
              <a:ext uri="{FF2B5EF4-FFF2-40B4-BE49-F238E27FC236}">
                <a16:creationId xmlns:a16="http://schemas.microsoft.com/office/drawing/2014/main" id="{C6F10679-2F26-4924-AC51-57B0CD580285}"/>
              </a:ext>
            </a:extLst>
          </p:cNvPr>
          <p:cNvSpPr txBox="1"/>
          <p:nvPr/>
        </p:nvSpPr>
        <p:spPr>
          <a:xfrm>
            <a:off x="1548255" y="6162750"/>
            <a:ext cx="9365287" cy="646331"/>
          </a:xfrm>
          <a:prstGeom prst="rect">
            <a:avLst/>
          </a:prstGeom>
          <a:noFill/>
          <a:ln>
            <a:solidFill>
              <a:schemeClr val="tx1"/>
            </a:solidFill>
          </a:ln>
        </p:spPr>
        <p:txBody>
          <a:bodyPr wrap="square" rtlCol="0">
            <a:spAutoFit/>
          </a:bodyPr>
          <a:lstStyle/>
          <a:p>
            <a:r>
              <a:rPr lang="ja-JP" altLang="en-US" sz="1800" b="1" dirty="0"/>
              <a:t>発表抄録は</a:t>
            </a:r>
            <a:r>
              <a:rPr lang="en-US" altLang="ja-JP" sz="1800" b="1" dirty="0"/>
              <a:t>MHI</a:t>
            </a:r>
            <a:r>
              <a:rPr lang="ja-JP" altLang="en-US" sz="1800" b="1" dirty="0"/>
              <a:t>のホームページからご覧ください</a:t>
            </a:r>
            <a:r>
              <a:rPr lang="ja-JP" altLang="en-US" sz="1800" dirty="0">
                <a:hlinkClick r:id="rId2"/>
              </a:rPr>
              <a:t>モバイル・ホスピタル・インターナショナル </a:t>
            </a:r>
            <a:r>
              <a:rPr lang="en-US" altLang="ja-JP" sz="1800" dirty="0">
                <a:hlinkClick r:id="rId2"/>
              </a:rPr>
              <a:t>» Blog Archive » </a:t>
            </a:r>
            <a:r>
              <a:rPr lang="ja-JP" altLang="en-US" sz="1800" dirty="0">
                <a:hlinkClick r:id="rId2"/>
              </a:rPr>
              <a:t>第</a:t>
            </a:r>
            <a:r>
              <a:rPr lang="en-US" altLang="ja-JP" sz="1800" dirty="0">
                <a:hlinkClick r:id="rId2"/>
              </a:rPr>
              <a:t>6</a:t>
            </a:r>
            <a:r>
              <a:rPr lang="ja-JP" altLang="en-US" sz="1800" dirty="0">
                <a:hlinkClick r:id="rId2"/>
              </a:rPr>
              <a:t>回日本救護救急学会総会・学術集会 </a:t>
            </a:r>
            <a:r>
              <a:rPr lang="en-US" altLang="ja-JP" sz="1800" dirty="0">
                <a:hlinkClick r:id="rId2"/>
              </a:rPr>
              <a:t>(mobilehospital.org)</a:t>
            </a:r>
            <a:endParaRPr kumimoji="1" lang="ja-JP" altLang="en-US" dirty="0"/>
          </a:p>
        </p:txBody>
      </p:sp>
    </p:spTree>
    <p:extLst>
      <p:ext uri="{BB962C8B-B14F-4D97-AF65-F5344CB8AC3E}">
        <p14:creationId xmlns:p14="http://schemas.microsoft.com/office/powerpoint/2010/main" val="51903055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7E8388-6E68-42B0-AD0E-74527EBE2F4B}"/>
              </a:ext>
            </a:extLst>
          </p:cNvPr>
          <p:cNvSpPr>
            <a:spLocks noGrp="1"/>
          </p:cNvSpPr>
          <p:nvPr>
            <p:ph type="title"/>
          </p:nvPr>
        </p:nvSpPr>
        <p:spPr>
          <a:xfrm>
            <a:off x="640081" y="56606"/>
            <a:ext cx="11081656" cy="685049"/>
          </a:xfrm>
          <a:solidFill>
            <a:schemeClr val="bg2">
              <a:lumMod val="50000"/>
            </a:schemeClr>
          </a:solidFill>
        </p:spPr>
        <p:txBody>
          <a:bodyPr>
            <a:normAutofit/>
          </a:bodyPr>
          <a:lstStyle/>
          <a:p>
            <a:r>
              <a:rPr lang="ja-JP" altLang="en-US" sz="3100" b="1" dirty="0">
                <a:latin typeface="+mn-ea"/>
                <a:ea typeface="+mn-ea"/>
              </a:rPr>
              <a:t>発表動画</a:t>
            </a:r>
            <a:r>
              <a:rPr kumimoji="1" lang="ja-JP" altLang="en-US" sz="3100" b="1" dirty="0">
                <a:latin typeface="+mn-ea"/>
                <a:ea typeface="+mn-ea"/>
              </a:rPr>
              <a:t>をご覧になるには以下の</a:t>
            </a:r>
            <a:r>
              <a:rPr lang="en-US" altLang="ja-JP" sz="3100" b="1" dirty="0">
                <a:latin typeface="+mn-ea"/>
                <a:ea typeface="+mn-ea"/>
              </a:rPr>
              <a:t>URL</a:t>
            </a:r>
            <a:r>
              <a:rPr lang="ja-JP" altLang="en-US" sz="3100" b="1" dirty="0">
                <a:latin typeface="+mn-ea"/>
                <a:ea typeface="+mn-ea"/>
              </a:rPr>
              <a:t>をクリックください</a:t>
            </a:r>
            <a:r>
              <a:rPr lang="ja-JP" altLang="en-US" sz="3600" b="1" dirty="0">
                <a:latin typeface="+mn-ea"/>
                <a:ea typeface="+mn-ea"/>
              </a:rPr>
              <a:t>。</a:t>
            </a:r>
            <a:endParaRPr kumimoji="1" lang="ja-JP" altLang="en-US" sz="3600" b="1" dirty="0">
              <a:latin typeface="+mn-ea"/>
              <a:ea typeface="+mn-ea"/>
            </a:endParaRPr>
          </a:p>
        </p:txBody>
      </p:sp>
      <p:sp>
        <p:nvSpPr>
          <p:cNvPr id="3" name="コンテンツ プレースホルダー 2">
            <a:extLst>
              <a:ext uri="{FF2B5EF4-FFF2-40B4-BE49-F238E27FC236}">
                <a16:creationId xmlns:a16="http://schemas.microsoft.com/office/drawing/2014/main" id="{896E85FA-5C4D-41E5-95C3-DC320553632E}"/>
              </a:ext>
            </a:extLst>
          </p:cNvPr>
          <p:cNvSpPr>
            <a:spLocks noGrp="1"/>
          </p:cNvSpPr>
          <p:nvPr>
            <p:ph idx="1"/>
          </p:nvPr>
        </p:nvSpPr>
        <p:spPr>
          <a:xfrm>
            <a:off x="640081" y="870857"/>
            <a:ext cx="11163992" cy="5930537"/>
          </a:xfrm>
          <a:ln>
            <a:solidFill>
              <a:schemeClr val="tx1"/>
            </a:solidFill>
          </a:ln>
        </p:spPr>
        <p:txBody>
          <a:bodyPr>
            <a:normAutofit fontScale="62500" lnSpcReduction="20000"/>
          </a:bodyPr>
          <a:lstStyle/>
          <a:p>
            <a:pPr marL="0" indent="0" fontAlgn="base">
              <a:buNone/>
            </a:pPr>
            <a:endParaRPr lang="en-US" altLang="ja-JP" sz="2800" b="1" dirty="0">
              <a:effectLst/>
            </a:endParaRPr>
          </a:p>
          <a:p>
            <a:pPr marL="0" indent="0" fontAlgn="base">
              <a:buNone/>
            </a:pPr>
            <a:r>
              <a:rPr lang="ja-JP" altLang="en-US" sz="2800" b="1" dirty="0">
                <a:effectLst/>
              </a:rPr>
              <a:t>座長</a:t>
            </a:r>
            <a:r>
              <a:rPr lang="ja-JP" altLang="en-US" b="1" dirty="0"/>
              <a:t>から</a:t>
            </a:r>
            <a:r>
              <a:rPr lang="ja-JP" altLang="en-US" sz="2800" b="1" dirty="0">
                <a:effectLst/>
              </a:rPr>
              <a:t>の説明イントロダクション</a:t>
            </a:r>
            <a:endParaRPr kumimoji="1" lang="ja-JP" altLang="en-US" dirty="0"/>
          </a:p>
          <a:p>
            <a:pPr marL="0" indent="0" fontAlgn="base">
              <a:buNone/>
            </a:pPr>
            <a:r>
              <a:rPr lang="ja-JP" altLang="en-US" sz="2800" b="1" dirty="0">
                <a:effectLst/>
              </a:rPr>
              <a:t>               奥寺　敬・横田裕行　 　</a:t>
            </a:r>
            <a:r>
              <a:rPr lang="en-US" altLang="ja-JP" b="0" i="0" u="none" strike="noStrike" dirty="0">
                <a:effectLst/>
                <a:latin typeface="Roboto" panose="02000000000000000000" pitchFamily="2" charset="0"/>
                <a:hlinkClick r:id="rId2"/>
              </a:rPr>
              <a:t>https://youtu.be/I0UeAAHe7og</a:t>
            </a:r>
            <a:endParaRPr lang="en-US" altLang="ja-JP" sz="2800" b="1" dirty="0">
              <a:effectLst/>
            </a:endParaRPr>
          </a:p>
          <a:p>
            <a:pPr marL="0" indent="0" fontAlgn="base">
              <a:buNone/>
            </a:pPr>
            <a:r>
              <a:rPr lang="ja-JP" altLang="en-US" sz="2800" b="1" dirty="0">
                <a:effectLst/>
              </a:rPr>
              <a:t>演題</a:t>
            </a:r>
            <a:r>
              <a:rPr lang="en-US" altLang="ja-JP" sz="2800" b="1" dirty="0">
                <a:effectLst/>
              </a:rPr>
              <a:t> 1 </a:t>
            </a:r>
            <a:r>
              <a:rPr lang="ja-JP" altLang="en-US" sz="2800" b="1" dirty="0">
                <a:effectLst/>
              </a:rPr>
              <a:t>　救急艇の社会実装に向けたモバイルホスピタルインターナショナルの取り組みと諸機関への調整　</a:t>
            </a:r>
            <a:endParaRPr lang="en-US" altLang="ja-JP" sz="2800" dirty="0">
              <a:effectLst/>
            </a:endParaRPr>
          </a:p>
          <a:p>
            <a:pPr marL="0" indent="0" fontAlgn="base">
              <a:buNone/>
            </a:pPr>
            <a:r>
              <a:rPr lang="ja-JP" altLang="en-US" sz="2800" b="1" dirty="0">
                <a:effectLst/>
              </a:rPr>
              <a:t>　            有賀　徹・砂田向壱</a:t>
            </a:r>
            <a:r>
              <a:rPr lang="en-US" altLang="ja-JP" sz="2800" b="1" dirty="0">
                <a:effectLst/>
              </a:rPr>
              <a:t> </a:t>
            </a:r>
            <a:r>
              <a:rPr lang="ja-JP" altLang="en-US" sz="2800" b="1" dirty="0">
                <a:effectLst/>
              </a:rPr>
              <a:t>　　</a:t>
            </a:r>
            <a:r>
              <a:rPr lang="en-US" altLang="ja-JP" b="0" i="0" u="none" strike="noStrike" dirty="0">
                <a:effectLst/>
                <a:latin typeface="Roboto" panose="02000000000000000000" pitchFamily="2" charset="0"/>
                <a:hlinkClick r:id="rId3"/>
              </a:rPr>
              <a:t>https://youtu.be/lStegynVhtQ</a:t>
            </a:r>
            <a:endParaRPr lang="en-US" altLang="ja-JP" sz="2800" dirty="0">
              <a:effectLst/>
            </a:endParaRPr>
          </a:p>
          <a:p>
            <a:pPr marL="0" indent="0" fontAlgn="base">
              <a:buNone/>
            </a:pPr>
            <a:r>
              <a:rPr lang="ja-JP" altLang="en-US" sz="2800" b="1" dirty="0">
                <a:effectLst/>
              </a:rPr>
              <a:t>演題</a:t>
            </a:r>
            <a:r>
              <a:rPr lang="en-US" altLang="ja-JP" sz="2800" b="1" dirty="0">
                <a:effectLst/>
              </a:rPr>
              <a:t>2.    </a:t>
            </a:r>
            <a:r>
              <a:rPr lang="ja-JP" altLang="en-US" sz="2800" b="1" dirty="0">
                <a:effectLst/>
              </a:rPr>
              <a:t>救急艇の社会実装にむけた日本救急艇協議会の役割　</a:t>
            </a:r>
            <a:endParaRPr lang="en-US" altLang="ja-JP" sz="2800" dirty="0">
              <a:effectLst/>
            </a:endParaRPr>
          </a:p>
          <a:p>
            <a:pPr marL="0" indent="0" fontAlgn="base">
              <a:buNone/>
            </a:pPr>
            <a:r>
              <a:rPr lang="ja-JP" altLang="en-US" sz="2800" b="1" dirty="0">
                <a:effectLst/>
              </a:rPr>
              <a:t>　            横堀將司・横田裕行　</a:t>
            </a:r>
            <a:r>
              <a:rPr lang="en-US" altLang="ja-JP" sz="2800" b="1" dirty="0">
                <a:effectLst/>
              </a:rPr>
              <a:t> </a:t>
            </a:r>
            <a:r>
              <a:rPr lang="ja-JP" altLang="en-US" sz="2800" b="1" dirty="0">
                <a:effectLst/>
              </a:rPr>
              <a:t>　</a:t>
            </a:r>
            <a:r>
              <a:rPr lang="en-US" altLang="ja-JP" b="0" i="0" u="none" strike="noStrike" dirty="0">
                <a:effectLst/>
                <a:latin typeface="Roboto" panose="02000000000000000000" pitchFamily="2" charset="0"/>
                <a:hlinkClick r:id="rId4"/>
              </a:rPr>
              <a:t>https://youtu.be/jJMjdaMWH7k</a:t>
            </a:r>
            <a:endParaRPr lang="en-US" altLang="ja-JP" sz="2800" dirty="0">
              <a:effectLst/>
            </a:endParaRPr>
          </a:p>
          <a:p>
            <a:pPr marL="0" indent="0" fontAlgn="base">
              <a:buNone/>
            </a:pPr>
            <a:r>
              <a:rPr lang="ja-JP" altLang="en-US" sz="2800" b="1" dirty="0">
                <a:effectLst/>
              </a:rPr>
              <a:t>演題</a:t>
            </a:r>
            <a:r>
              <a:rPr lang="en-US" altLang="ja-JP" sz="2800" b="1" dirty="0">
                <a:effectLst/>
              </a:rPr>
              <a:t>3.</a:t>
            </a:r>
            <a:r>
              <a:rPr lang="ja-JP" altLang="en-US" sz="2800" b="1" dirty="0">
                <a:effectLst/>
              </a:rPr>
              <a:t>　救急艇の社会実装にむけた海上での慣熟訓練と必要機材について　</a:t>
            </a:r>
            <a:endParaRPr lang="en-US" altLang="ja-JP" sz="2800" dirty="0">
              <a:effectLst/>
            </a:endParaRPr>
          </a:p>
          <a:p>
            <a:pPr marL="0" indent="0" fontAlgn="base">
              <a:buNone/>
            </a:pPr>
            <a:r>
              <a:rPr lang="ja-JP" altLang="en-US" sz="2800" b="1" dirty="0"/>
              <a:t>　            </a:t>
            </a:r>
            <a:r>
              <a:rPr lang="ja-JP" altLang="en-US" sz="2800" b="1" dirty="0">
                <a:effectLst/>
              </a:rPr>
              <a:t>加藤聡一郎・山口芳裕 　</a:t>
            </a:r>
            <a:r>
              <a:rPr lang="en-US" altLang="ja-JP" b="0" i="0" u="none" strike="noStrike" dirty="0">
                <a:effectLst/>
                <a:latin typeface="Roboto" panose="02000000000000000000" pitchFamily="2" charset="0"/>
                <a:hlinkClick r:id="rId5"/>
              </a:rPr>
              <a:t>https://youtu.be/kAt2B3Sx_yY </a:t>
            </a:r>
            <a:r>
              <a:rPr lang="ja-JP" altLang="en-US" sz="2800" b="1" dirty="0">
                <a:effectLst/>
              </a:rPr>
              <a:t>　　</a:t>
            </a:r>
            <a:r>
              <a:rPr lang="en-US" altLang="ja-JP" sz="2800" b="1" dirty="0">
                <a:effectLst/>
              </a:rPr>
              <a:t> </a:t>
            </a:r>
            <a:r>
              <a:rPr lang="ja-JP" altLang="en-US" sz="2800" b="1" dirty="0">
                <a:effectLst/>
              </a:rPr>
              <a:t>　</a:t>
            </a:r>
            <a:endParaRPr lang="en-US" altLang="ja-JP" sz="2800" dirty="0">
              <a:effectLst/>
            </a:endParaRPr>
          </a:p>
          <a:p>
            <a:pPr marL="0" indent="0" fontAlgn="base">
              <a:buNone/>
            </a:pPr>
            <a:r>
              <a:rPr lang="ja-JP" altLang="en-US" sz="2800" b="1" dirty="0">
                <a:effectLst/>
              </a:rPr>
              <a:t>演題</a:t>
            </a:r>
            <a:r>
              <a:rPr lang="en-US" altLang="ja-JP" sz="2800" b="1" dirty="0">
                <a:effectLst/>
              </a:rPr>
              <a:t>4.</a:t>
            </a:r>
            <a:r>
              <a:rPr lang="ja-JP" altLang="en-US" sz="2800" b="1" dirty="0">
                <a:effectLst/>
              </a:rPr>
              <a:t>　救急艇の社会実装にむけた救急医の役割と準備　　</a:t>
            </a:r>
            <a:endParaRPr lang="en-US" altLang="ja-JP" sz="2800" dirty="0">
              <a:effectLst/>
            </a:endParaRPr>
          </a:p>
          <a:p>
            <a:pPr marL="0" indent="0" fontAlgn="base">
              <a:buNone/>
            </a:pPr>
            <a:r>
              <a:rPr lang="ja-JP" altLang="en-US" sz="2800" b="1" dirty="0">
                <a:effectLst/>
              </a:rPr>
              <a:t>　            三宅康史・坂本哲也　     </a:t>
            </a:r>
            <a:r>
              <a:rPr lang="en-US" altLang="ja-JP" b="0" i="0" u="none" strike="noStrike" dirty="0">
                <a:effectLst/>
                <a:latin typeface="Roboto" panose="02000000000000000000" pitchFamily="2" charset="0"/>
                <a:hlinkClick r:id="rId6"/>
              </a:rPr>
              <a:t>https://youtu.be/VzICyrf8drY</a:t>
            </a:r>
            <a:r>
              <a:rPr lang="ja-JP" altLang="en-US" sz="2800" b="1" dirty="0">
                <a:effectLst/>
              </a:rPr>
              <a:t>　</a:t>
            </a:r>
            <a:endParaRPr lang="en-US" altLang="ja-JP" sz="2800" dirty="0">
              <a:effectLst/>
            </a:endParaRPr>
          </a:p>
          <a:p>
            <a:pPr marL="0" indent="0" fontAlgn="base">
              <a:buNone/>
            </a:pPr>
            <a:r>
              <a:rPr lang="ja-JP" altLang="en-US" sz="2800" b="1" dirty="0">
                <a:effectLst/>
              </a:rPr>
              <a:t>演題</a:t>
            </a:r>
            <a:r>
              <a:rPr lang="en-US" altLang="ja-JP" sz="2800" b="1" dirty="0">
                <a:effectLst/>
              </a:rPr>
              <a:t>5.</a:t>
            </a:r>
            <a:r>
              <a:rPr lang="ja-JP" altLang="en-US" sz="2800" b="1" dirty="0">
                <a:effectLst/>
              </a:rPr>
              <a:t>　救急艇のベースホスピタルの役割と準備について　</a:t>
            </a:r>
            <a:endParaRPr lang="en-US" altLang="ja-JP" sz="2800" dirty="0">
              <a:effectLst/>
            </a:endParaRPr>
          </a:p>
          <a:p>
            <a:pPr marL="0" indent="0" fontAlgn="base">
              <a:buNone/>
            </a:pPr>
            <a:r>
              <a:rPr lang="ja-JP" altLang="en-US" sz="2800" b="1" dirty="0">
                <a:effectLst/>
              </a:rPr>
              <a:t>　            弘重壽一　</a:t>
            </a:r>
            <a:r>
              <a:rPr lang="en-US" altLang="ja-JP" sz="2800" b="1" dirty="0">
                <a:effectLst/>
              </a:rPr>
              <a:t>                     </a:t>
            </a:r>
            <a:r>
              <a:rPr lang="ja-JP" altLang="en-US" b="1" dirty="0"/>
              <a:t> </a:t>
            </a:r>
            <a:r>
              <a:rPr lang="en-US" altLang="ja-JP" sz="2800" b="1" dirty="0">
                <a:effectLst/>
              </a:rPr>
              <a:t> </a:t>
            </a:r>
            <a:r>
              <a:rPr lang="en-US" altLang="ja-JP" b="0" i="0" u="none" strike="noStrike" dirty="0">
                <a:effectLst/>
                <a:latin typeface="Roboto" panose="02000000000000000000" pitchFamily="2" charset="0"/>
                <a:hlinkClick r:id="rId7"/>
              </a:rPr>
              <a:t>https://youtu.be/rGdE8lgfMo8</a:t>
            </a:r>
            <a:endParaRPr lang="en-US" altLang="ja-JP" sz="2800" dirty="0">
              <a:effectLst/>
            </a:endParaRPr>
          </a:p>
          <a:p>
            <a:pPr marL="0" indent="0" fontAlgn="base">
              <a:buNone/>
            </a:pPr>
            <a:r>
              <a:rPr lang="ja-JP" altLang="en-US" sz="2800" b="1" dirty="0">
                <a:effectLst/>
              </a:rPr>
              <a:t>演題</a:t>
            </a:r>
            <a:r>
              <a:rPr lang="en-US" altLang="ja-JP" sz="2800" b="1" dirty="0">
                <a:effectLst/>
              </a:rPr>
              <a:t>6</a:t>
            </a:r>
            <a:r>
              <a:rPr lang="ja-JP" altLang="en-US" sz="2800" b="1" dirty="0">
                <a:effectLst/>
              </a:rPr>
              <a:t>．救急艇の社会実装にむけた救急救命士の役割　</a:t>
            </a:r>
            <a:endParaRPr lang="en-US" altLang="ja-JP" sz="2800" dirty="0">
              <a:effectLst/>
            </a:endParaRPr>
          </a:p>
          <a:p>
            <a:pPr marL="0" indent="0" fontAlgn="base">
              <a:buNone/>
            </a:pPr>
            <a:r>
              <a:rPr lang="ja-JP" altLang="en-US" sz="2800" b="1" dirty="0">
                <a:effectLst/>
              </a:rPr>
              <a:t>　　　　  植田広樹・田中秀治　　</a:t>
            </a:r>
            <a:r>
              <a:rPr lang="en-US" altLang="ja-JP" sz="2800" b="1" dirty="0">
                <a:effectLst/>
              </a:rPr>
              <a:t> </a:t>
            </a:r>
            <a:r>
              <a:rPr lang="en-US" altLang="ja-JP" b="0" i="0" u="none" strike="noStrike" dirty="0">
                <a:effectLst/>
                <a:latin typeface="Roboto" panose="02000000000000000000" pitchFamily="2" charset="0"/>
                <a:hlinkClick r:id="rId8"/>
              </a:rPr>
              <a:t>https://youtu.be/kENrQiFTQ9c</a:t>
            </a:r>
            <a:endParaRPr lang="en-US" altLang="ja-JP" sz="2800" dirty="0">
              <a:effectLst/>
            </a:endParaRPr>
          </a:p>
          <a:p>
            <a:pPr marL="0" indent="0" fontAlgn="base">
              <a:buNone/>
            </a:pPr>
            <a:r>
              <a:rPr lang="ja-JP" altLang="en-US" sz="2800" b="1" dirty="0">
                <a:effectLst/>
              </a:rPr>
              <a:t>特別発言</a:t>
            </a:r>
            <a:r>
              <a:rPr lang="en-US" altLang="ja-JP" sz="2800" b="1" dirty="0">
                <a:effectLst/>
              </a:rPr>
              <a:t>1 </a:t>
            </a:r>
            <a:r>
              <a:rPr lang="ja-JP" altLang="en-US" sz="2800" b="1" dirty="0">
                <a:effectLst/>
              </a:rPr>
              <a:t>　救急艇に期待される看護師の役割　　木澤晃代</a:t>
            </a:r>
            <a:r>
              <a:rPr lang="en-US" altLang="ja-JP" sz="2800" b="1" dirty="0">
                <a:effectLst/>
              </a:rPr>
              <a:t>    </a:t>
            </a:r>
            <a:r>
              <a:rPr lang="en-US" altLang="ja-JP" b="0" i="0" u="none" strike="noStrike" dirty="0">
                <a:effectLst/>
                <a:latin typeface="Roboto" panose="02000000000000000000" pitchFamily="2" charset="0"/>
                <a:hlinkClick r:id="rId9"/>
              </a:rPr>
              <a:t>https://youtu.be/Wx7S9L0pW_g</a:t>
            </a:r>
            <a:endParaRPr lang="en-US" altLang="ja-JP" sz="2800" dirty="0">
              <a:effectLst/>
            </a:endParaRPr>
          </a:p>
          <a:p>
            <a:pPr marL="0" indent="0" fontAlgn="base">
              <a:buNone/>
            </a:pPr>
            <a:r>
              <a:rPr lang="ja-JP" altLang="en-US" sz="2800" b="1" dirty="0">
                <a:effectLst/>
              </a:rPr>
              <a:t>特別発言</a:t>
            </a:r>
            <a:r>
              <a:rPr lang="en-US" altLang="ja-JP" sz="2800" b="1" dirty="0">
                <a:effectLst/>
              </a:rPr>
              <a:t>2</a:t>
            </a:r>
            <a:r>
              <a:rPr lang="ja-JP" altLang="en-US" sz="2800" b="1" dirty="0">
                <a:effectLst/>
              </a:rPr>
              <a:t>　 日本海洋医学会の設立とその目的　　奥寺　敬    </a:t>
            </a:r>
            <a:r>
              <a:rPr lang="en-US" altLang="ja-JP" b="0" i="0" u="none" strike="noStrike" dirty="0">
                <a:effectLst/>
                <a:latin typeface="Roboto" panose="02000000000000000000" pitchFamily="2" charset="0"/>
                <a:hlinkClick r:id="rId10"/>
              </a:rPr>
              <a:t>https://youtu.be/JgCfMj6dQ6c</a:t>
            </a:r>
            <a:endParaRPr lang="en-US" altLang="ja-JP" sz="2800" b="1" dirty="0">
              <a:effectLst/>
            </a:endParaRPr>
          </a:p>
          <a:p>
            <a:pPr marL="0" indent="0" fontAlgn="base">
              <a:buNone/>
            </a:pPr>
            <a:r>
              <a:rPr lang="ja-JP" altLang="en-US" b="1" dirty="0"/>
              <a:t>座長によるディスカッション           </a:t>
            </a:r>
            <a:r>
              <a:rPr lang="en-US" altLang="ja-JP" b="0" i="0" u="none" strike="noStrike" dirty="0">
                <a:effectLst/>
                <a:latin typeface="Roboto" panose="02000000000000000000" pitchFamily="2" charset="0"/>
                <a:hlinkClick r:id="rId11"/>
              </a:rPr>
              <a:t>https://youtu.be/iVcAMXZmDyQ</a:t>
            </a:r>
            <a:endParaRPr lang="en-US" altLang="ja-JP" sz="2800" dirty="0">
              <a:effectLst/>
            </a:endParaRPr>
          </a:p>
        </p:txBody>
      </p:sp>
    </p:spTree>
    <p:extLst>
      <p:ext uri="{BB962C8B-B14F-4D97-AF65-F5344CB8AC3E}">
        <p14:creationId xmlns:p14="http://schemas.microsoft.com/office/powerpoint/2010/main" val="165750679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TotalTime>
  <Words>730</Words>
  <Application>Microsoft Office PowerPoint</Application>
  <PresentationFormat>ワイド画面</PresentationFormat>
  <Paragraphs>43</Paragraphs>
  <Slides>4</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4</vt:i4>
      </vt:variant>
    </vt:vector>
  </HeadingPairs>
  <TitlesOfParts>
    <vt:vector size="10" baseType="lpstr">
      <vt:lpstr>游ゴシック</vt:lpstr>
      <vt:lpstr>游ゴシック Light</vt:lpstr>
      <vt:lpstr>Arial</vt:lpstr>
      <vt:lpstr>Roboto</vt:lpstr>
      <vt:lpstr>Segoe UI Historic</vt:lpstr>
      <vt:lpstr>Office テーマ</vt:lpstr>
      <vt:lpstr>マスギャザリングイベントにおける 救急艇の社会実装に向けた取り組み </vt:lpstr>
      <vt:lpstr>シンポジウム２　の企画の狙い</vt:lpstr>
      <vt:lpstr>マスギャザリングイベントにおける 救急艇の社会実装に向けた取り組み </vt:lpstr>
      <vt:lpstr>発表動画をご覧になるには以下のURLをクリックください。</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マスギャザリングイベントにおける救急艇の社会実装に向けた取り組み</dc:title>
  <dc:creator>hidetana</dc:creator>
  <cp:lastModifiedBy>植田　広樹</cp:lastModifiedBy>
  <cp:revision>12</cp:revision>
  <dcterms:created xsi:type="dcterms:W3CDTF">2021-11-03T02:33:35Z</dcterms:created>
  <dcterms:modified xsi:type="dcterms:W3CDTF">2021-11-08T05:42:15Z</dcterms:modified>
</cp:coreProperties>
</file>