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 id="2147483700" r:id="rId3"/>
    <p:sldMasterId id="2147483708" r:id="rId4"/>
  </p:sldMasterIdLst>
  <p:notesMasterIdLst>
    <p:notesMasterId r:id="rId32"/>
  </p:notesMasterIdLst>
  <p:handoutMasterIdLst>
    <p:handoutMasterId r:id="rId33"/>
  </p:handoutMasterIdLst>
  <p:sldIdLst>
    <p:sldId id="509" r:id="rId5"/>
    <p:sldId id="617" r:id="rId6"/>
    <p:sldId id="621" r:id="rId7"/>
    <p:sldId id="620" r:id="rId8"/>
    <p:sldId id="475" r:id="rId9"/>
    <p:sldId id="618" r:id="rId10"/>
    <p:sldId id="607" r:id="rId11"/>
    <p:sldId id="608" r:id="rId12"/>
    <p:sldId id="616" r:id="rId13"/>
    <p:sldId id="623" r:id="rId14"/>
    <p:sldId id="622" r:id="rId15"/>
    <p:sldId id="624" r:id="rId16"/>
    <p:sldId id="625" r:id="rId17"/>
    <p:sldId id="626" r:id="rId18"/>
    <p:sldId id="627" r:id="rId19"/>
    <p:sldId id="628" r:id="rId20"/>
    <p:sldId id="619" r:id="rId21"/>
    <p:sldId id="609" r:id="rId22"/>
    <p:sldId id="611" r:id="rId23"/>
    <p:sldId id="612" r:id="rId24"/>
    <p:sldId id="613" r:id="rId25"/>
    <p:sldId id="614" r:id="rId26"/>
    <p:sldId id="630" r:id="rId27"/>
    <p:sldId id="631" r:id="rId28"/>
    <p:sldId id="629" r:id="rId29"/>
    <p:sldId id="632" r:id="rId30"/>
    <p:sldId id="615" r:id="rId31"/>
  </p:sldIdLst>
  <p:sldSz cx="9906000" cy="6858000" type="A4"/>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CC"/>
    <a:srgbClr val="0066FF"/>
    <a:srgbClr val="FF99FF"/>
    <a:srgbClr val="FF00FF"/>
    <a:srgbClr val="FFCCFF"/>
    <a:srgbClr val="00FFFF"/>
    <a:srgbClr val="FF0066"/>
    <a:srgbClr val="66CCFF"/>
    <a:srgbClr val="FF993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濃色スタイル 1 - アクセント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75" autoAdjust="0"/>
    <p:restoredTop sz="78237" autoAdjust="0"/>
  </p:normalViewPr>
  <p:slideViewPr>
    <p:cSldViewPr snapToGrid="0">
      <p:cViewPr varScale="1">
        <p:scale>
          <a:sx n="90" d="100"/>
          <a:sy n="90" d="100"/>
        </p:scale>
        <p:origin x="1818" y="66"/>
      </p:cViewPr>
      <p:guideLst>
        <p:guide orient="horz" pos="2160"/>
        <p:guide pos="3120"/>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0"/>
    </p:cViewPr>
  </p:sorterViewPr>
  <p:notesViewPr>
    <p:cSldViewPr snapToGrid="0">
      <p:cViewPr varScale="1">
        <p:scale>
          <a:sx n="66" d="100"/>
          <a:sy n="66" d="100"/>
        </p:scale>
        <p:origin x="313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19413" cy="495300"/>
          </a:xfrm>
          <a:prstGeom prst="rect">
            <a:avLst/>
          </a:prstGeom>
        </p:spPr>
        <p:txBody>
          <a:bodyPr vert="horz" lIns="91434" tIns="45717" rIns="91434" bIns="457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1"/>
            <a:ext cx="2919412" cy="495300"/>
          </a:xfrm>
          <a:prstGeom prst="rect">
            <a:avLst/>
          </a:prstGeom>
        </p:spPr>
        <p:txBody>
          <a:bodyPr vert="horz" lIns="91434" tIns="45717" rIns="91434" bIns="45717" rtlCol="0"/>
          <a:lstStyle>
            <a:lvl1pPr algn="r">
              <a:defRPr sz="1200"/>
            </a:lvl1pPr>
          </a:lstStyle>
          <a:p>
            <a:fld id="{02ED1ED9-9F34-4D84-BAB3-8744FECFDEA0}" type="datetimeFigureOut">
              <a:rPr kumimoji="1" lang="ja-JP" altLang="en-US" smtClean="0"/>
              <a:t>2020/10/16</a:t>
            </a:fld>
            <a:endParaRPr kumimoji="1" lang="ja-JP" altLang="en-US"/>
          </a:p>
        </p:txBody>
      </p:sp>
      <p:sp>
        <p:nvSpPr>
          <p:cNvPr id="4" name="フッター プレースホルダー 3"/>
          <p:cNvSpPr>
            <a:spLocks noGrp="1"/>
          </p:cNvSpPr>
          <p:nvPr>
            <p:ph type="ftr" sz="quarter" idx="2"/>
          </p:nvPr>
        </p:nvSpPr>
        <p:spPr>
          <a:xfrm>
            <a:off x="2" y="9371014"/>
            <a:ext cx="2919413" cy="495300"/>
          </a:xfrm>
          <a:prstGeom prst="rect">
            <a:avLst/>
          </a:prstGeom>
        </p:spPr>
        <p:txBody>
          <a:bodyPr vert="horz" lIns="91434" tIns="45717" rIns="91434" bIns="457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4"/>
            <a:ext cx="2919412" cy="495300"/>
          </a:xfrm>
          <a:prstGeom prst="rect">
            <a:avLst/>
          </a:prstGeom>
        </p:spPr>
        <p:txBody>
          <a:bodyPr vert="horz" lIns="91434" tIns="45717" rIns="91434" bIns="45717" rtlCol="0" anchor="b"/>
          <a:lstStyle>
            <a:lvl1pPr algn="r">
              <a:defRPr sz="1200"/>
            </a:lvl1pPr>
          </a:lstStyle>
          <a:p>
            <a:fld id="{BAEEFADB-EBBB-44B7-B8BC-EF2826222159}" type="slidenum">
              <a:rPr kumimoji="1" lang="ja-JP" altLang="en-US" smtClean="0"/>
              <a:t>‹#›</a:t>
            </a:fld>
            <a:endParaRPr kumimoji="1" lang="ja-JP" altLang="en-US"/>
          </a:p>
        </p:txBody>
      </p:sp>
    </p:spTree>
    <p:extLst>
      <p:ext uri="{BB962C8B-B14F-4D97-AF65-F5344CB8AC3E}">
        <p14:creationId xmlns:p14="http://schemas.microsoft.com/office/powerpoint/2010/main" val="295207414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19413" cy="495300"/>
          </a:xfrm>
          <a:prstGeom prst="rect">
            <a:avLst/>
          </a:prstGeom>
        </p:spPr>
        <p:txBody>
          <a:bodyPr vert="horz" lIns="91434" tIns="45717" rIns="91434"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1"/>
            <a:ext cx="2919412" cy="495300"/>
          </a:xfrm>
          <a:prstGeom prst="rect">
            <a:avLst/>
          </a:prstGeom>
        </p:spPr>
        <p:txBody>
          <a:bodyPr vert="horz" lIns="91434" tIns="45717" rIns="91434" bIns="45717" rtlCol="0"/>
          <a:lstStyle>
            <a:lvl1pPr algn="r">
              <a:defRPr sz="1200"/>
            </a:lvl1pPr>
          </a:lstStyle>
          <a:p>
            <a:fld id="{B53AEC5F-9E19-4A95-98FC-EB67DE58624F}" type="datetimeFigureOut">
              <a:rPr kumimoji="1" lang="ja-JP" altLang="en-US" smtClean="0"/>
              <a:t>2020/10/16</a:t>
            </a:fld>
            <a:endParaRPr kumimoji="1" lang="ja-JP" altLang="en-US"/>
          </a:p>
        </p:txBody>
      </p:sp>
      <p:sp>
        <p:nvSpPr>
          <p:cNvPr id="4" name="スライド イメージ プレースホルダー 3"/>
          <p:cNvSpPr>
            <a:spLocks noGrp="1" noRot="1" noChangeAspect="1"/>
          </p:cNvSpPr>
          <p:nvPr>
            <p:ph type="sldImg" idx="2"/>
          </p:nvPr>
        </p:nvSpPr>
        <p:spPr>
          <a:xfrm>
            <a:off x="963613" y="1231900"/>
            <a:ext cx="4808537" cy="3330575"/>
          </a:xfrm>
          <a:prstGeom prst="rect">
            <a:avLst/>
          </a:prstGeom>
          <a:noFill/>
          <a:ln w="12700">
            <a:solidFill>
              <a:prstClr val="black"/>
            </a:solidFill>
          </a:ln>
        </p:spPr>
        <p:txBody>
          <a:bodyPr vert="horz" lIns="91434" tIns="45717" rIns="91434" bIns="45717" rtlCol="0" anchor="ctr"/>
          <a:lstStyle/>
          <a:p>
            <a:endParaRPr lang="ja-JP" altLang="en-US"/>
          </a:p>
        </p:txBody>
      </p:sp>
      <p:sp>
        <p:nvSpPr>
          <p:cNvPr id="5" name="ノート プレースホルダー 4"/>
          <p:cNvSpPr>
            <a:spLocks noGrp="1"/>
          </p:cNvSpPr>
          <p:nvPr>
            <p:ph type="body" sz="quarter" idx="3"/>
          </p:nvPr>
        </p:nvSpPr>
        <p:spPr>
          <a:xfrm>
            <a:off x="673100" y="4748214"/>
            <a:ext cx="5389563" cy="3884612"/>
          </a:xfrm>
          <a:prstGeom prst="rect">
            <a:avLst/>
          </a:prstGeom>
        </p:spPr>
        <p:txBody>
          <a:bodyPr vert="horz" lIns="91434" tIns="45717" rIns="91434" bIns="45717"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2" y="9371014"/>
            <a:ext cx="2919413" cy="495300"/>
          </a:xfrm>
          <a:prstGeom prst="rect">
            <a:avLst/>
          </a:prstGeom>
        </p:spPr>
        <p:txBody>
          <a:bodyPr vert="horz" lIns="91434" tIns="45717" rIns="91434"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4"/>
            <a:ext cx="2919412" cy="495300"/>
          </a:xfrm>
          <a:prstGeom prst="rect">
            <a:avLst/>
          </a:prstGeom>
        </p:spPr>
        <p:txBody>
          <a:bodyPr vert="horz" lIns="91434" tIns="45717" rIns="91434" bIns="45717" rtlCol="0" anchor="b"/>
          <a:lstStyle>
            <a:lvl1pPr algn="r">
              <a:defRPr sz="1200"/>
            </a:lvl1pPr>
          </a:lstStyle>
          <a:p>
            <a:fld id="{44117C32-B7E1-467D-9F61-AD95F26B1D72}" type="slidenum">
              <a:rPr kumimoji="1" lang="ja-JP" altLang="en-US" smtClean="0"/>
              <a:t>‹#›</a:t>
            </a:fld>
            <a:endParaRPr kumimoji="1" lang="ja-JP" altLang="en-US"/>
          </a:p>
        </p:txBody>
      </p:sp>
    </p:spTree>
    <p:extLst>
      <p:ext uri="{BB962C8B-B14F-4D97-AF65-F5344CB8AC3E}">
        <p14:creationId xmlns:p14="http://schemas.microsoft.com/office/powerpoint/2010/main" val="60518786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823267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p:cNvSpPr>
            <a:spLocks noGrp="1" noRot="1" noChangeAspect="1" noTextEdit="1"/>
          </p:cNvSpPr>
          <p:nvPr>
            <p:ph type="sldImg"/>
          </p:nvPr>
        </p:nvSpPr>
        <p:spPr>
          <a:xfrm>
            <a:off x="319088" y="684213"/>
            <a:ext cx="6032500" cy="4178300"/>
          </a:xfrm>
          <a:ln/>
        </p:spPr>
      </p:sp>
      <p:sp>
        <p:nvSpPr>
          <p:cNvPr id="30723" name="ノート プレースホルダー 2"/>
          <p:cNvSpPr>
            <a:spLocks noGrp="1"/>
          </p:cNvSpPr>
          <p:nvPr>
            <p:ph type="body" idx="1"/>
          </p:nvPr>
        </p:nvSpPr>
        <p:spPr>
          <a:noFill/>
        </p:spPr>
        <p:txBody>
          <a:bodyPr/>
          <a:lstStyle/>
          <a:p>
            <a:endParaRPr lang="ja-JP" altLang="en-US" dirty="0" smtClean="0">
              <a:latin typeface="Arial" panose="020B0604020202020204" pitchFamily="34" charset="0"/>
            </a:endParaRPr>
          </a:p>
        </p:txBody>
      </p:sp>
    </p:spTree>
    <p:extLst>
      <p:ext uri="{BB962C8B-B14F-4D97-AF65-F5344CB8AC3E}">
        <p14:creationId xmlns:p14="http://schemas.microsoft.com/office/powerpoint/2010/main" val="505316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2851150" y="469900"/>
            <a:ext cx="4146550" cy="2870200"/>
          </a:xfrm>
          <a:ln/>
        </p:spPr>
      </p:sp>
      <p:sp>
        <p:nvSpPr>
          <p:cNvPr id="11267" name="Rectangle 3"/>
          <p:cNvSpPr>
            <a:spLocks noGrp="1" noChangeArrowheads="1"/>
          </p:cNvSpPr>
          <p:nvPr>
            <p:ph type="body" idx="1"/>
          </p:nvPr>
        </p:nvSpPr>
        <p:spPr>
          <a:xfrm>
            <a:off x="994531" y="3220458"/>
            <a:ext cx="7963287" cy="3051362"/>
          </a:xfrm>
          <a:noFill/>
        </p:spPr>
        <p:txBody>
          <a:bodyPr/>
          <a:lstStyle/>
          <a:p>
            <a:pPr eaLnBrk="1" hangingPunct="1"/>
            <a:r>
              <a:rPr lang="ja-JP" altLang="en-US" dirty="0" smtClean="0">
                <a:latin typeface="Arial" panose="020B0604020202020204" pitchFamily="34" charset="0"/>
              </a:rPr>
              <a:t>右下「国際連携協力」の写真差替え</a:t>
            </a:r>
            <a:endParaRPr lang="en-US" altLang="ja-JP" dirty="0" smtClean="0">
              <a:latin typeface="Arial" panose="020B0604020202020204" pitchFamily="34" charset="0"/>
            </a:endParaRPr>
          </a:p>
          <a:p>
            <a:pPr eaLnBrk="1" hangingPunct="1"/>
            <a:endParaRPr lang="en-US" altLang="ja-JP" dirty="0" smtClean="0">
              <a:latin typeface="Arial" panose="020B0604020202020204" pitchFamily="34" charset="0"/>
            </a:endParaRPr>
          </a:p>
          <a:p>
            <a:pPr eaLnBrk="1" hangingPunct="1"/>
            <a:endParaRPr lang="en-US" altLang="ja-JP" dirty="0" smtClean="0">
              <a:latin typeface="Arial" panose="020B0604020202020204" pitchFamily="34" charset="0"/>
            </a:endParaRPr>
          </a:p>
          <a:p>
            <a:pPr eaLnBrk="1" hangingPunct="1"/>
            <a:endParaRPr lang="en-US" altLang="ja-JP" dirty="0" smtClean="0">
              <a:latin typeface="Arial" panose="020B0604020202020204" pitchFamily="34" charset="0"/>
            </a:endParaRPr>
          </a:p>
        </p:txBody>
      </p:sp>
    </p:spTree>
    <p:extLst>
      <p:ext uri="{BB962C8B-B14F-4D97-AF65-F5344CB8AC3E}">
        <p14:creationId xmlns:p14="http://schemas.microsoft.com/office/powerpoint/2010/main" val="2211292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126748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346918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20" descr="ppjtitle"/>
          <p:cNvPicPr>
            <a:picLocks noChangeAspect="1" noChangeArrowheads="1"/>
          </p:cNvPicPr>
          <p:nvPr userDrawn="1"/>
        </p:nvPicPr>
        <p:blipFill>
          <a:blip r:embed="rId2" cstate="print"/>
          <a:srcRect/>
          <a:stretch>
            <a:fillRect/>
          </a:stretch>
        </p:blipFill>
        <p:spPr bwMode="auto">
          <a:xfrm>
            <a:off x="0" y="6076950"/>
            <a:ext cx="9921875" cy="781050"/>
          </a:xfrm>
          <a:prstGeom prst="rect">
            <a:avLst/>
          </a:prstGeom>
          <a:noFill/>
          <a:ln w="9525">
            <a:noFill/>
            <a:miter lim="800000"/>
            <a:headEnd/>
            <a:tailEnd/>
          </a:ln>
        </p:spPr>
      </p:pic>
      <p:sp>
        <p:nvSpPr>
          <p:cNvPr id="5" name="Rectangle 14"/>
          <p:cNvSpPr>
            <a:spLocks noChangeArrowheads="1"/>
          </p:cNvSpPr>
          <p:nvPr userDrawn="1"/>
        </p:nvSpPr>
        <p:spPr bwMode="auto">
          <a:xfrm>
            <a:off x="1833579" y="3284604"/>
            <a:ext cx="8072437" cy="73025"/>
          </a:xfrm>
          <a:prstGeom prst="rect">
            <a:avLst/>
          </a:prstGeom>
          <a:solidFill>
            <a:srgbClr val="FF0000"/>
          </a:solidFill>
          <a:ln w="9525">
            <a:noFill/>
            <a:miter lim="800000"/>
            <a:headEnd/>
            <a:tailEnd/>
          </a:ln>
          <a:effectLst/>
        </p:spPr>
        <p:txBody>
          <a:bodyPr wrap="none" anchor="ctr"/>
          <a:lstStyle/>
          <a:p>
            <a:pPr algn="ctr" fontAlgn="base">
              <a:spcBef>
                <a:spcPct val="0"/>
              </a:spcBef>
              <a:spcAft>
                <a:spcPct val="0"/>
              </a:spcAft>
              <a:defRPr/>
            </a:pPr>
            <a:endParaRPr lang="ja-JP" altLang="en-US">
              <a:solidFill>
                <a:srgbClr val="000000"/>
              </a:solidFill>
            </a:endParaRPr>
          </a:p>
        </p:txBody>
      </p:sp>
      <p:sp>
        <p:nvSpPr>
          <p:cNvPr id="31747" name="Rectangle 3"/>
          <p:cNvSpPr>
            <a:spLocks noGrp="1" noChangeArrowheads="1"/>
          </p:cNvSpPr>
          <p:nvPr>
            <p:ph type="ctrTitle"/>
          </p:nvPr>
        </p:nvSpPr>
        <p:spPr>
          <a:xfrm>
            <a:off x="1784350" y="2133666"/>
            <a:ext cx="8121650" cy="1470025"/>
          </a:xfrm>
        </p:spPr>
        <p:txBody>
          <a:bodyPr/>
          <a:lstStyle>
            <a:lvl1pPr>
              <a:defRPr sz="4000"/>
            </a:lvl1pPr>
          </a:lstStyle>
          <a:p>
            <a:r>
              <a:rPr lang="ja-JP" altLang="en-US"/>
              <a:t>マスタ タイトルの書式設定</a:t>
            </a:r>
          </a:p>
        </p:txBody>
      </p:sp>
      <p:sp>
        <p:nvSpPr>
          <p:cNvPr id="31748" name="Rectangle 4"/>
          <p:cNvSpPr>
            <a:spLocks noGrp="1" noChangeArrowheads="1"/>
          </p:cNvSpPr>
          <p:nvPr>
            <p:ph type="subTitle" idx="1"/>
          </p:nvPr>
        </p:nvSpPr>
        <p:spPr>
          <a:xfrm>
            <a:off x="1485900" y="3886200"/>
            <a:ext cx="6934200" cy="1752600"/>
          </a:xfrm>
        </p:spPr>
        <p:txBody>
          <a:bodyPr/>
          <a:lstStyle>
            <a:lvl1pPr marL="0" indent="0" algn="ctr">
              <a:buFontTx/>
              <a:buNone/>
              <a:defRPr kumimoji="0"/>
            </a:lvl1pPr>
          </a:lstStyle>
          <a:p>
            <a:r>
              <a:rPr lang="ja-JP" altLang="en-US"/>
              <a:t>国土交通省　観光庁</a:t>
            </a:r>
          </a:p>
          <a:p>
            <a:r>
              <a:rPr lang="ja-JP" altLang="en-US"/>
              <a:t>○○課</a:t>
            </a:r>
          </a:p>
          <a:p>
            <a:r>
              <a:rPr lang="ja-JP" altLang="en-US"/>
              <a:t>平成○○年○○月</a:t>
            </a:r>
          </a:p>
        </p:txBody>
      </p:sp>
      <p:sp>
        <p:nvSpPr>
          <p:cNvPr id="6" name="Rectangle 5"/>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8" name="Rectangle 7"/>
          <p:cNvSpPr>
            <a:spLocks noGrp="1" noChangeArrowheads="1"/>
          </p:cNvSpPr>
          <p:nvPr>
            <p:ph type="sldNum" sz="quarter" idx="12"/>
          </p:nvPr>
        </p:nvSpPr>
        <p:spPr>
          <a:xfrm>
            <a:off x="7099300" y="6245225"/>
            <a:ext cx="2311400" cy="476250"/>
          </a:xfrm>
        </p:spPr>
        <p:txBody>
          <a:bodyPr/>
          <a:lstStyle>
            <a:lvl1pPr>
              <a:defRPr/>
            </a:lvl1pPr>
          </a:lstStyle>
          <a:p>
            <a:pPr>
              <a:defRPr/>
            </a:pPr>
            <a:fld id="{B1BC983B-4A3C-4011-B48F-4B1A95B6BB2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36679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F5D7051E-5270-4375-A243-9E4BFF7661A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82879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0"/>
            <a:ext cx="2352675" cy="61261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34" y="0"/>
            <a:ext cx="6905625" cy="61261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BFC0FED5-3084-467F-AEC8-2182149A5A4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76085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0" y="0"/>
            <a:ext cx="9410700" cy="6126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1127FF6-0507-47A6-B209-AE7E6A074F3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84870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607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a:prstGeom prst="rect">
            <a:avLst/>
          </a:prstGeo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238250" y="3602038"/>
            <a:ext cx="74295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a:xfrm>
            <a:off x="681038" y="6356352"/>
            <a:ext cx="2228850" cy="365125"/>
          </a:xfrm>
          <a:prstGeom prst="rect">
            <a:avLst/>
          </a:prstGeom>
        </p:spPr>
        <p:txBody>
          <a:bodyPr/>
          <a:lstStyle/>
          <a:p>
            <a:fld id="{58809828-36C0-402F-B952-EBFBA7ADFF69}" type="datetimeFigureOut">
              <a:rPr kumimoji="1" lang="ja-JP" altLang="en-US" smtClean="0"/>
              <a:t>2020/10/16</a:t>
            </a:fld>
            <a:endParaRPr kumimoji="1" lang="ja-JP" altLang="en-US"/>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2"/>
            <a:ext cx="2228850" cy="365125"/>
          </a:xfrm>
          <a:prstGeom prst="rect">
            <a:avLst/>
          </a:prstGeom>
        </p:spPr>
        <p:txBody>
          <a:bodyPr/>
          <a:lstStyle/>
          <a:p>
            <a:fld id="{83EADA46-06F7-45B3-8E22-91B873C03A86}" type="slidenum">
              <a:rPr kumimoji="1" lang="ja-JP" altLang="en-US" smtClean="0"/>
              <a:t>‹#›</a:t>
            </a:fld>
            <a:endParaRPr kumimoji="1" lang="ja-JP" altLang="en-US"/>
          </a:p>
        </p:txBody>
      </p:sp>
    </p:spTree>
    <p:extLst>
      <p:ext uri="{BB962C8B-B14F-4D97-AF65-F5344CB8AC3E}">
        <p14:creationId xmlns:p14="http://schemas.microsoft.com/office/powerpoint/2010/main" val="181408199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136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1038" y="6356048"/>
            <a:ext cx="2228850" cy="365881"/>
          </a:xfrm>
          <a:prstGeom prst="rect">
            <a:avLst/>
          </a:prstGeom>
        </p:spPr>
        <p:txBody>
          <a:bodyPr/>
          <a:lstStyle>
            <a:lvl1pPr eaLnBrk="0" fontAlgn="base" hangingPunct="0">
              <a:spcBef>
                <a:spcPct val="0"/>
              </a:spcBef>
              <a:spcAft>
                <a:spcPct val="0"/>
              </a:spcAft>
              <a:defRPr b="1">
                <a:solidFill>
                  <a:prstClr val="black"/>
                </a:solidFill>
                <a:latin typeface="Arial" panose="020B0604020202020204" pitchFamily="34" charset="0"/>
                <a:ea typeface="HG丸ｺﾞｼｯｸM-PRO" panose="020F0600000000000000" pitchFamily="50" charset="-128"/>
              </a:defRPr>
            </a:lvl1pPr>
          </a:lstStyle>
          <a:p>
            <a:pPr>
              <a:defRPr/>
            </a:pPr>
            <a:fld id="{92A3275F-EB28-46F5-ACE0-4951D33C4DC9}" type="datetimeFigureOut">
              <a:rPr lang="ja-JP" altLang="en-US"/>
              <a:pPr>
                <a:defRPr/>
              </a:pPr>
              <a:t>2020/10/16</a:t>
            </a:fld>
            <a:endParaRPr lang="ja-JP" altLang="en-US"/>
          </a:p>
        </p:txBody>
      </p:sp>
      <p:sp>
        <p:nvSpPr>
          <p:cNvPr id="3" name="Footer Placeholder 2"/>
          <p:cNvSpPr>
            <a:spLocks noGrp="1"/>
          </p:cNvSpPr>
          <p:nvPr>
            <p:ph type="ftr" sz="quarter" idx="11"/>
          </p:nvPr>
        </p:nvSpPr>
        <p:spPr>
          <a:xfrm>
            <a:off x="3281364" y="6356048"/>
            <a:ext cx="3343275" cy="365881"/>
          </a:xfrm>
          <a:prstGeom prst="rect">
            <a:avLst/>
          </a:prstGeom>
        </p:spPr>
        <p:txBody>
          <a:bodyPr/>
          <a:lstStyle>
            <a:lvl1pPr eaLnBrk="0" fontAlgn="base" hangingPunct="0">
              <a:spcBef>
                <a:spcPct val="0"/>
              </a:spcBef>
              <a:spcAft>
                <a:spcPct val="0"/>
              </a:spcAft>
              <a:defRPr b="1">
                <a:solidFill>
                  <a:prstClr val="black"/>
                </a:solidFill>
                <a:latin typeface="Arial" panose="020B0604020202020204" pitchFamily="34" charset="0"/>
                <a:ea typeface="HG丸ｺﾞｼｯｸM-PRO" panose="020F0600000000000000" pitchFamily="50" charset="-128"/>
              </a:defRPr>
            </a:lvl1pPr>
          </a:lstStyle>
          <a:p>
            <a:pPr>
              <a:defRPr/>
            </a:pPr>
            <a:endParaRPr lang="ja-JP" altLang="en-US"/>
          </a:p>
        </p:txBody>
      </p:sp>
      <p:sp>
        <p:nvSpPr>
          <p:cNvPr id="4" name="Slide Number Placeholder 3"/>
          <p:cNvSpPr>
            <a:spLocks noGrp="1"/>
          </p:cNvSpPr>
          <p:nvPr>
            <p:ph type="sldNum" sz="quarter" idx="12"/>
          </p:nvPr>
        </p:nvSpPr>
        <p:spPr>
          <a:xfrm>
            <a:off x="6996113" y="6356048"/>
            <a:ext cx="2228850" cy="365881"/>
          </a:xfrm>
          <a:prstGeom prst="rect">
            <a:avLst/>
          </a:prstGeom>
        </p:spPr>
        <p:txBody>
          <a:bodyPr/>
          <a:lstStyle>
            <a:lvl1pPr eaLnBrk="0" fontAlgn="base" hangingPunct="0">
              <a:spcBef>
                <a:spcPct val="0"/>
              </a:spcBef>
              <a:spcAft>
                <a:spcPct val="0"/>
              </a:spcAft>
              <a:defRPr b="1">
                <a:solidFill>
                  <a:prstClr val="black"/>
                </a:solidFill>
                <a:latin typeface="Arial" panose="020B0604020202020204" pitchFamily="34" charset="0"/>
                <a:ea typeface="HG丸ｺﾞｼｯｸM-PRO" panose="020F0600000000000000" pitchFamily="50" charset="-128"/>
              </a:defRPr>
            </a:lvl1pPr>
          </a:lstStyle>
          <a:p>
            <a:pPr>
              <a:defRPr/>
            </a:pPr>
            <a:fld id="{E4054A89-5FCE-4877-8B59-95887D485E3D}" type="slidenum">
              <a:rPr lang="ja-JP" altLang="en-US"/>
              <a:pPr>
                <a:defRPr/>
              </a:pPr>
              <a:t>‹#›</a:t>
            </a:fld>
            <a:endParaRPr lang="ja-JP" altLang="en-US"/>
          </a:p>
        </p:txBody>
      </p:sp>
    </p:spTree>
    <p:extLst>
      <p:ext uri="{BB962C8B-B14F-4D97-AF65-F5344CB8AC3E}">
        <p14:creationId xmlns:p14="http://schemas.microsoft.com/office/powerpoint/2010/main" val="2998870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9174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91D24F9B-1059-4270-837C-682AF1019EF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08577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59" y="4406966"/>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659"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94A6FC1E-97FB-47E8-8A15-62CBE3A8CCD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3244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32" y="1600204"/>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29231" y="1600204"/>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A60E6122-BD14-4142-9E60-93220B4E82C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79805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409"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409"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00E6070F-1EA7-49A7-BE4B-955743FF135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60081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FEF3B0B-B1E1-4C03-891B-B254E7649D4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22735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6A8F643B-1E2A-4F03-8182-047C0680F22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30216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138"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3499" y="27305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0" y="1435102"/>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D240BB9-DC62-40AE-AFEB-DEDC9D7564A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00780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ECD109A3-A064-4A10-ADA6-4A4FD1722D1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32971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4.jp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4.jpg"/><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17.xml"/><Relationship Id="rId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495300" y="1600204"/>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0723" name="Rectangle 3"/>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30724" name="Rectangle 4"/>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30725" name="Rectangle 5"/>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50" charset="-128"/>
              </a:defRPr>
            </a:lvl1pPr>
          </a:lstStyle>
          <a:p>
            <a:pPr fontAlgn="base">
              <a:spcBef>
                <a:spcPct val="0"/>
              </a:spcBef>
              <a:spcAft>
                <a:spcPct val="0"/>
              </a:spcAft>
              <a:defRPr/>
            </a:pPr>
            <a:fld id="{0236B547-3939-4448-B510-15C4227AECE5}"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
        <p:nvSpPr>
          <p:cNvPr id="30726" name="Rectangle 6"/>
          <p:cNvSpPr>
            <a:spLocks noChangeArrowheads="1"/>
          </p:cNvSpPr>
          <p:nvPr/>
        </p:nvSpPr>
        <p:spPr bwMode="auto">
          <a:xfrm>
            <a:off x="0" y="1"/>
            <a:ext cx="9906000" cy="366713"/>
          </a:xfrm>
          <a:prstGeom prst="rect">
            <a:avLst/>
          </a:prstGeom>
          <a:noFill/>
          <a:ln w="9525" algn="ctr">
            <a:noFill/>
            <a:miter lim="800000"/>
            <a:headEnd/>
            <a:tailEnd/>
          </a:ln>
          <a:effectLst/>
        </p:spPr>
        <p:txBody>
          <a:bodyPr wrap="none" anchor="ctr"/>
          <a:lstStyle/>
          <a:p>
            <a:pPr algn="ctr" fontAlgn="base">
              <a:spcBef>
                <a:spcPct val="0"/>
              </a:spcBef>
              <a:spcAft>
                <a:spcPct val="0"/>
              </a:spcAft>
              <a:defRPr/>
            </a:pPr>
            <a:endParaRPr lang="ja-JP" altLang="en-US">
              <a:solidFill>
                <a:srgbClr val="000000"/>
              </a:solidFill>
            </a:endParaRPr>
          </a:p>
        </p:txBody>
      </p:sp>
      <p:grpSp>
        <p:nvGrpSpPr>
          <p:cNvPr id="2" name="Group 27"/>
          <p:cNvGrpSpPr>
            <a:grpSpLocks/>
          </p:cNvGrpSpPr>
          <p:nvPr/>
        </p:nvGrpSpPr>
        <p:grpSpPr bwMode="auto">
          <a:xfrm>
            <a:off x="0" y="333378"/>
            <a:ext cx="9906000" cy="214313"/>
            <a:chOff x="0" y="255"/>
            <a:chExt cx="6240" cy="135"/>
          </a:xfrm>
        </p:grpSpPr>
        <p:sp>
          <p:nvSpPr>
            <p:cNvPr id="30748" name="Rectangle 28"/>
            <p:cNvSpPr>
              <a:spLocks noChangeArrowheads="1"/>
            </p:cNvSpPr>
            <p:nvPr userDrawn="1"/>
          </p:nvSpPr>
          <p:spPr bwMode="auto">
            <a:xfrm>
              <a:off x="0" y="345"/>
              <a:ext cx="6240" cy="45"/>
            </a:xfrm>
            <a:prstGeom prst="rect">
              <a:avLst/>
            </a:prstGeom>
            <a:solidFill>
              <a:srgbClr val="FF0000"/>
            </a:solidFill>
            <a:ln w="9525" algn="ctr">
              <a:noFill/>
              <a:miter lim="800000"/>
              <a:headEnd/>
              <a:tailEnd/>
            </a:ln>
            <a:effectLst/>
          </p:spPr>
          <p:txBody>
            <a:bodyPr wrap="none" anchor="ctr"/>
            <a:lstStyle/>
            <a:p>
              <a:pPr algn="ctr" fontAlgn="base">
                <a:spcBef>
                  <a:spcPct val="0"/>
                </a:spcBef>
                <a:spcAft>
                  <a:spcPct val="0"/>
                </a:spcAft>
                <a:defRPr/>
              </a:pPr>
              <a:endParaRPr lang="ja-JP" altLang="en-US">
                <a:solidFill>
                  <a:srgbClr val="000000"/>
                </a:solidFill>
              </a:endParaRPr>
            </a:p>
          </p:txBody>
        </p:sp>
        <p:sp>
          <p:nvSpPr>
            <p:cNvPr id="30749" name="Rectangle 29"/>
            <p:cNvSpPr>
              <a:spLocks noChangeArrowheads="1"/>
            </p:cNvSpPr>
            <p:nvPr userDrawn="1"/>
          </p:nvSpPr>
          <p:spPr bwMode="auto">
            <a:xfrm>
              <a:off x="0" y="300"/>
              <a:ext cx="6240" cy="45"/>
            </a:xfrm>
            <a:prstGeom prst="rect">
              <a:avLst/>
            </a:prstGeom>
            <a:solidFill>
              <a:srgbClr val="FF3399"/>
            </a:solidFill>
            <a:ln w="9525" algn="ctr">
              <a:noFill/>
              <a:miter lim="800000"/>
              <a:headEnd/>
              <a:tailEnd/>
            </a:ln>
            <a:effectLst/>
          </p:spPr>
          <p:txBody>
            <a:bodyPr wrap="none" anchor="ctr"/>
            <a:lstStyle/>
            <a:p>
              <a:pPr algn="ctr" fontAlgn="base">
                <a:spcBef>
                  <a:spcPct val="0"/>
                </a:spcBef>
                <a:spcAft>
                  <a:spcPct val="0"/>
                </a:spcAft>
                <a:defRPr/>
              </a:pPr>
              <a:endParaRPr lang="ja-JP" altLang="en-US">
                <a:solidFill>
                  <a:srgbClr val="000000"/>
                </a:solidFill>
              </a:endParaRPr>
            </a:p>
          </p:txBody>
        </p:sp>
        <p:sp>
          <p:nvSpPr>
            <p:cNvPr id="30750" name="Rectangle 30"/>
            <p:cNvSpPr>
              <a:spLocks noChangeArrowheads="1"/>
            </p:cNvSpPr>
            <p:nvPr userDrawn="1"/>
          </p:nvSpPr>
          <p:spPr bwMode="auto">
            <a:xfrm>
              <a:off x="0" y="255"/>
              <a:ext cx="6240" cy="45"/>
            </a:xfrm>
            <a:prstGeom prst="rect">
              <a:avLst/>
            </a:prstGeom>
            <a:solidFill>
              <a:srgbClr val="FFCCFF"/>
            </a:solidFill>
            <a:ln w="9525" algn="ctr">
              <a:noFill/>
              <a:miter lim="800000"/>
              <a:headEnd/>
              <a:tailEnd/>
            </a:ln>
            <a:effectLst/>
          </p:spPr>
          <p:txBody>
            <a:bodyPr wrap="none" anchor="ctr"/>
            <a:lstStyle/>
            <a:p>
              <a:pPr algn="ctr" fontAlgn="base">
                <a:spcBef>
                  <a:spcPct val="0"/>
                </a:spcBef>
                <a:spcAft>
                  <a:spcPct val="0"/>
                </a:spcAft>
                <a:defRPr/>
              </a:pPr>
              <a:endParaRPr lang="ja-JP" altLang="en-US">
                <a:solidFill>
                  <a:srgbClr val="000000"/>
                </a:solidFill>
              </a:endParaRPr>
            </a:p>
          </p:txBody>
        </p:sp>
      </p:grpSp>
      <p:sp>
        <p:nvSpPr>
          <p:cNvPr id="7176" name="Rectangle 22"/>
          <p:cNvSpPr>
            <a:spLocks noGrp="1" noChangeArrowheads="1"/>
          </p:cNvSpPr>
          <p:nvPr>
            <p:ph type="title"/>
          </p:nvPr>
        </p:nvSpPr>
        <p:spPr bwMode="auto">
          <a:xfrm>
            <a:off x="1" y="0"/>
            <a:ext cx="82661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pic>
        <p:nvPicPr>
          <p:cNvPr id="7177" name="Picture 32" descr="ppjtitle"/>
          <p:cNvPicPr>
            <a:picLocks noChangeAspect="1" noChangeArrowheads="1"/>
          </p:cNvPicPr>
          <p:nvPr/>
        </p:nvPicPr>
        <p:blipFill>
          <a:blip r:embed="rId14" cstate="print"/>
          <a:srcRect/>
          <a:stretch>
            <a:fillRect/>
          </a:stretch>
        </p:blipFill>
        <p:spPr bwMode="auto">
          <a:xfrm>
            <a:off x="8697946" y="1"/>
            <a:ext cx="1208087" cy="334963"/>
          </a:xfrm>
          <a:prstGeom prst="rect">
            <a:avLst/>
          </a:prstGeom>
          <a:noFill/>
          <a:ln w="9525">
            <a:noFill/>
            <a:miter lim="800000"/>
            <a:headEnd/>
            <a:tailEnd/>
          </a:ln>
        </p:spPr>
      </p:pic>
    </p:spTree>
    <p:extLst>
      <p:ext uri="{BB962C8B-B14F-4D97-AF65-F5344CB8AC3E}">
        <p14:creationId xmlns:p14="http://schemas.microsoft.com/office/powerpoint/2010/main" val="33757218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rtl="0" eaLnBrk="0" fontAlgn="base" hangingPunct="0">
        <a:spcBef>
          <a:spcPct val="0"/>
        </a:spcBef>
        <a:spcAft>
          <a:spcPct val="0"/>
        </a:spcAft>
        <a:defRPr kumimoji="1" sz="2800">
          <a:solidFill>
            <a:schemeClr val="tx1"/>
          </a:solidFill>
          <a:latin typeface="+mj-lt"/>
          <a:ea typeface="+mj-ea"/>
          <a:cs typeface="+mj-cs"/>
        </a:defRPr>
      </a:lvl1pPr>
      <a:lvl2pPr algn="l" rtl="0" eaLnBrk="0" fontAlgn="base" hangingPunct="0">
        <a:spcBef>
          <a:spcPct val="0"/>
        </a:spcBef>
        <a:spcAft>
          <a:spcPct val="0"/>
        </a:spcAft>
        <a:defRPr kumimoji="1" sz="2800">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chemeClr val="tx1"/>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chemeClr val="tx1"/>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chemeClr val="tx1"/>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chemeClr val="tx1"/>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chemeClr val="tx1"/>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正方形/長方形 12"/>
          <p:cNvSpPr/>
          <p:nvPr/>
        </p:nvSpPr>
        <p:spPr>
          <a:xfrm>
            <a:off x="1" y="6539467"/>
            <a:ext cx="8512825" cy="324000"/>
          </a:xfrm>
          <a:prstGeom prst="rect">
            <a:avLst/>
          </a:prstGeom>
          <a:gradFill>
            <a:gsLst>
              <a:gs pos="0">
                <a:schemeClr val="accent5">
                  <a:lumMod val="50000"/>
                </a:schemeClr>
              </a:gs>
              <a:gs pos="39000">
                <a:schemeClr val="accent5">
                  <a:lumMod val="97000"/>
                  <a:lumOff val="300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957" y="6199761"/>
            <a:ext cx="724001" cy="321609"/>
          </a:xfrm>
          <a:prstGeom prst="rect">
            <a:avLst/>
          </a:prstGeom>
        </p:spPr>
      </p:pic>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995" y="6224455"/>
            <a:ext cx="1438656" cy="304800"/>
          </a:xfrm>
          <a:prstGeom prst="rect">
            <a:avLst/>
          </a:prstGeom>
        </p:spPr>
      </p:pic>
      <p:sp>
        <p:nvSpPr>
          <p:cNvPr id="16" name="テキスト ボックス 15"/>
          <p:cNvSpPr txBox="1"/>
          <p:nvPr/>
        </p:nvSpPr>
        <p:spPr>
          <a:xfrm>
            <a:off x="370830" y="6549515"/>
            <a:ext cx="2160848" cy="276999"/>
          </a:xfrm>
          <a:prstGeom prst="rect">
            <a:avLst/>
          </a:prstGeom>
          <a:noFill/>
          <a:ln>
            <a:noFill/>
          </a:ln>
        </p:spPr>
        <p:txBody>
          <a:bodyPr wrap="none" lIns="0" tIns="0" rIns="0" bIns="0" rtlCol="0">
            <a:spAutoFit/>
          </a:bodyPr>
          <a:lstStyle/>
          <a:p>
            <a:r>
              <a:rPr kumimoji="1" lang="en-US" altLang="ja-JP" i="1" dirty="0" smtClean="0">
                <a:solidFill>
                  <a:schemeClr val="bg1"/>
                </a:solidFill>
                <a:latin typeface="Eras Bold ITC" panose="020B0907030504020204" pitchFamily="34" charset="0"/>
              </a:rPr>
              <a:t>J</a:t>
            </a:r>
            <a:r>
              <a:rPr kumimoji="1" lang="en-US" altLang="ja-JP" sz="1400" i="1" dirty="0" smtClean="0">
                <a:solidFill>
                  <a:schemeClr val="bg1"/>
                </a:solidFill>
                <a:latin typeface="Eras Bold ITC" panose="020B0907030504020204" pitchFamily="34" charset="0"/>
              </a:rPr>
              <a:t>APAN </a:t>
            </a:r>
            <a:r>
              <a:rPr kumimoji="1" lang="en-US" altLang="ja-JP" i="1" dirty="0" smtClean="0">
                <a:solidFill>
                  <a:schemeClr val="bg1"/>
                </a:solidFill>
                <a:latin typeface="Eras Bold ITC" panose="020B0907030504020204" pitchFamily="34" charset="0"/>
              </a:rPr>
              <a:t>C</a:t>
            </a:r>
            <a:r>
              <a:rPr kumimoji="1" lang="en-US" altLang="ja-JP" sz="1400" i="1" dirty="0" smtClean="0">
                <a:solidFill>
                  <a:schemeClr val="bg1"/>
                </a:solidFill>
                <a:latin typeface="Eras Bold ITC" panose="020B0907030504020204" pitchFamily="34" charset="0"/>
              </a:rPr>
              <a:t>OAST </a:t>
            </a:r>
            <a:r>
              <a:rPr kumimoji="1" lang="en-US" altLang="ja-JP" i="1" dirty="0" smtClean="0">
                <a:solidFill>
                  <a:schemeClr val="bg1"/>
                </a:solidFill>
                <a:latin typeface="Eras Bold ITC" panose="020B0907030504020204" pitchFamily="34" charset="0"/>
              </a:rPr>
              <a:t>G</a:t>
            </a:r>
            <a:r>
              <a:rPr kumimoji="1" lang="en-US" altLang="ja-JP" sz="1400" i="1" dirty="0" smtClean="0">
                <a:solidFill>
                  <a:schemeClr val="bg1"/>
                </a:solidFill>
                <a:latin typeface="Eras Bold ITC" panose="020B0907030504020204" pitchFamily="34" charset="0"/>
              </a:rPr>
              <a:t>UARD</a:t>
            </a:r>
            <a:endParaRPr kumimoji="1" lang="ja-JP" altLang="en-US" sz="1400" i="1" dirty="0">
              <a:solidFill>
                <a:schemeClr val="bg1"/>
              </a:solidFill>
              <a:latin typeface="Eras Bold ITC" panose="020B0907030504020204" pitchFamily="34" charset="0"/>
            </a:endParaRPr>
          </a:p>
        </p:txBody>
      </p:sp>
      <p:cxnSp>
        <p:nvCxnSpPr>
          <p:cNvPr id="17" name="直線コネクタ 16"/>
          <p:cNvCxnSpPr/>
          <p:nvPr/>
        </p:nvCxnSpPr>
        <p:spPr>
          <a:xfrm>
            <a:off x="1451254" y="2497776"/>
            <a:ext cx="7334528" cy="27081"/>
          </a:xfrm>
          <a:prstGeom prst="line">
            <a:avLst/>
          </a:prstGeom>
          <a:ln w="88900">
            <a:gradFill flip="none" rotWithShape="1">
              <a:gsLst>
                <a:gs pos="0">
                  <a:schemeClr val="accent5">
                    <a:lumMod val="70000"/>
                  </a:schemeClr>
                </a:gs>
                <a:gs pos="24000">
                  <a:schemeClr val="accent5">
                    <a:lumMod val="88000"/>
                  </a:schemeClr>
                </a:gs>
                <a:gs pos="100000">
                  <a:schemeClr val="accent5">
                    <a:lumMod val="30000"/>
                    <a:lumOff val="70000"/>
                  </a:schemeClr>
                </a:gs>
              </a:gsLst>
              <a:lin ang="16200000" scaled="1"/>
              <a:tileRect/>
            </a:gradFill>
          </a:ln>
        </p:spPr>
        <p:style>
          <a:lnRef idx="3">
            <a:schemeClr val="accent1"/>
          </a:lnRef>
          <a:fillRef idx="0">
            <a:schemeClr val="accent1"/>
          </a:fillRef>
          <a:effectRef idx="2">
            <a:schemeClr val="accent1"/>
          </a:effectRef>
          <a:fontRef idx="minor">
            <a:schemeClr val="tx1"/>
          </a:fontRef>
        </p:style>
      </p:cxnSp>
      <p:cxnSp>
        <p:nvCxnSpPr>
          <p:cNvPr id="18" name="直線コネクタ 17"/>
          <p:cNvCxnSpPr/>
          <p:nvPr/>
        </p:nvCxnSpPr>
        <p:spPr>
          <a:xfrm>
            <a:off x="1451254" y="2414126"/>
            <a:ext cx="7334528" cy="27081"/>
          </a:xfrm>
          <a:prstGeom prst="line">
            <a:avLst/>
          </a:prstGeom>
          <a:ln w="1905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5400000" scaled="1"/>
              <a:tileRect/>
            </a:gra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38445338"/>
      </p:ext>
    </p:extLst>
  </p:cSld>
  <p:clrMap bg1="lt1" tx1="dk1" bg2="lt2" tx2="dk2" accent1="accent1" accent2="accent2" accent3="accent3" accent4="accent4" accent5="accent5" accent6="accent6" hlink="hlink" folHlink="folHlink"/>
  <p:sldLayoutIdLst>
    <p:sldLayoutId id="2147483698" r:id="rId1"/>
    <p:sldLayoutId id="2147483699" r:id="rId2"/>
  </p:sldLayoutIdLst>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9467" y="37946"/>
            <a:ext cx="660058" cy="293205"/>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4562" y="32496"/>
            <a:ext cx="1438656" cy="304800"/>
          </a:xfrm>
          <a:prstGeom prst="rect">
            <a:avLst/>
          </a:prstGeom>
        </p:spPr>
      </p:pic>
      <p:cxnSp>
        <p:nvCxnSpPr>
          <p:cNvPr id="12" name="直線コネクタ 11"/>
          <p:cNvCxnSpPr/>
          <p:nvPr/>
        </p:nvCxnSpPr>
        <p:spPr>
          <a:xfrm>
            <a:off x="63799" y="413631"/>
            <a:ext cx="9756000" cy="16930"/>
          </a:xfrm>
          <a:prstGeom prst="line">
            <a:avLst/>
          </a:prstGeom>
          <a:ln w="88900">
            <a:gradFill flip="none" rotWithShape="1">
              <a:gsLst>
                <a:gs pos="0">
                  <a:schemeClr val="accent5">
                    <a:lumMod val="70000"/>
                  </a:schemeClr>
                </a:gs>
                <a:gs pos="8000">
                  <a:schemeClr val="accent5">
                    <a:lumMod val="88000"/>
                  </a:schemeClr>
                </a:gs>
                <a:gs pos="100000">
                  <a:schemeClr val="accent5">
                    <a:lumMod val="30000"/>
                    <a:lumOff val="70000"/>
                  </a:schemeClr>
                </a:gs>
              </a:gsLst>
              <a:lin ang="16200000" scaled="1"/>
              <a:tileRect/>
            </a:gradFill>
          </a:ln>
        </p:spPr>
        <p:style>
          <a:lnRef idx="3">
            <a:schemeClr val="accent1"/>
          </a:lnRef>
          <a:fillRef idx="0">
            <a:schemeClr val="accent1"/>
          </a:fillRef>
          <a:effectRef idx="2">
            <a:schemeClr val="accent1"/>
          </a:effectRef>
          <a:fontRef idx="minor">
            <a:schemeClr val="tx1"/>
          </a:fontRef>
        </p:style>
      </p:cxnSp>
      <p:cxnSp>
        <p:nvCxnSpPr>
          <p:cNvPr id="13" name="直線コネクタ 12"/>
          <p:cNvCxnSpPr/>
          <p:nvPr/>
        </p:nvCxnSpPr>
        <p:spPr>
          <a:xfrm>
            <a:off x="63799" y="331151"/>
            <a:ext cx="9756000" cy="16930"/>
          </a:xfrm>
          <a:prstGeom prst="line">
            <a:avLst/>
          </a:prstGeom>
          <a:ln w="1905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5400000" scaled="1"/>
              <a:tileRect/>
            </a:gra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0159551"/>
      </p:ext>
    </p:extLst>
  </p:cSld>
  <p:clrMap bg1="lt1" tx1="dk1" bg2="lt2" tx2="dk2" accent1="accent1" accent2="accent2" accent3="accent3" accent4="accent4" accent5="accent5" accent6="accent6" hlink="hlink" folHlink="folHlink"/>
  <p:sldLayoutIdLst>
    <p:sldLayoutId id="2147483701" r:id="rId1"/>
    <p:sldLayoutId id="2147483704" r:id="rId2"/>
  </p:sldLayoutIdLst>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図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9675" y="37798"/>
            <a:ext cx="660400" cy="29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図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5164" y="31751"/>
            <a:ext cx="1438275" cy="30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線コネクタ 11"/>
          <p:cNvCxnSpPr/>
          <p:nvPr/>
        </p:nvCxnSpPr>
        <p:spPr>
          <a:xfrm>
            <a:off x="63799" y="413631"/>
            <a:ext cx="9756000" cy="16930"/>
          </a:xfrm>
          <a:prstGeom prst="line">
            <a:avLst/>
          </a:prstGeom>
          <a:ln w="88900">
            <a:gradFill flip="none" rotWithShape="1">
              <a:gsLst>
                <a:gs pos="0">
                  <a:schemeClr val="accent5">
                    <a:lumMod val="70000"/>
                  </a:schemeClr>
                </a:gs>
                <a:gs pos="8000">
                  <a:schemeClr val="accent5">
                    <a:lumMod val="88000"/>
                  </a:schemeClr>
                </a:gs>
                <a:gs pos="100000">
                  <a:schemeClr val="accent5">
                    <a:lumMod val="30000"/>
                    <a:lumOff val="70000"/>
                  </a:schemeClr>
                </a:gs>
              </a:gsLst>
              <a:lin ang="16200000" scaled="1"/>
              <a:tileRect/>
            </a:gradFill>
          </a:ln>
        </p:spPr>
        <p:style>
          <a:lnRef idx="3">
            <a:schemeClr val="accent1"/>
          </a:lnRef>
          <a:fillRef idx="0">
            <a:schemeClr val="accent1"/>
          </a:fillRef>
          <a:effectRef idx="2">
            <a:schemeClr val="accent1"/>
          </a:effectRef>
          <a:fontRef idx="minor">
            <a:schemeClr val="tx1"/>
          </a:fontRef>
        </p:style>
      </p:cxnSp>
      <p:cxnSp>
        <p:nvCxnSpPr>
          <p:cNvPr id="13" name="直線コネクタ 12"/>
          <p:cNvCxnSpPr/>
          <p:nvPr/>
        </p:nvCxnSpPr>
        <p:spPr>
          <a:xfrm>
            <a:off x="63799" y="331151"/>
            <a:ext cx="9756000" cy="16930"/>
          </a:xfrm>
          <a:prstGeom prst="line">
            <a:avLst/>
          </a:prstGeom>
          <a:ln w="1905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5400000" scaled="1"/>
              <a:tileRect/>
            </a:gra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17990808"/>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707586" rtl="0" eaLnBrk="0" fontAlgn="base" hangingPunct="0">
        <a:lnSpc>
          <a:spcPct val="90000"/>
        </a:lnSpc>
        <a:spcBef>
          <a:spcPct val="0"/>
        </a:spcBef>
        <a:spcAft>
          <a:spcPct val="0"/>
        </a:spcAft>
        <a:defRPr kumimoji="1" sz="3333" kern="1200">
          <a:solidFill>
            <a:schemeClr val="tx1"/>
          </a:solidFill>
          <a:latin typeface="+mj-lt"/>
          <a:ea typeface="+mj-ea"/>
          <a:cs typeface="+mj-cs"/>
        </a:defRPr>
      </a:lvl1pPr>
      <a:lvl2pPr algn="l" defTabSz="707586" rtl="0" eaLnBrk="0" fontAlgn="base" hangingPunct="0">
        <a:lnSpc>
          <a:spcPct val="90000"/>
        </a:lnSpc>
        <a:spcBef>
          <a:spcPct val="0"/>
        </a:spcBef>
        <a:spcAft>
          <a:spcPct val="0"/>
        </a:spcAft>
        <a:defRPr kumimoji="1" sz="3333">
          <a:solidFill>
            <a:schemeClr val="tx1"/>
          </a:solidFill>
          <a:latin typeface="Calibri Light" panose="020F0302020204030204" pitchFamily="34" charset="0"/>
          <a:ea typeface="ＭＳ Ｐゴシック" panose="020B0600070205080204" pitchFamily="50" charset="-128"/>
        </a:defRPr>
      </a:lvl2pPr>
      <a:lvl3pPr algn="l" defTabSz="707586" rtl="0" eaLnBrk="0" fontAlgn="base" hangingPunct="0">
        <a:lnSpc>
          <a:spcPct val="90000"/>
        </a:lnSpc>
        <a:spcBef>
          <a:spcPct val="0"/>
        </a:spcBef>
        <a:spcAft>
          <a:spcPct val="0"/>
        </a:spcAft>
        <a:defRPr kumimoji="1" sz="3333">
          <a:solidFill>
            <a:schemeClr val="tx1"/>
          </a:solidFill>
          <a:latin typeface="Calibri Light" panose="020F0302020204030204" pitchFamily="34" charset="0"/>
          <a:ea typeface="ＭＳ Ｐゴシック" panose="020B0600070205080204" pitchFamily="50" charset="-128"/>
        </a:defRPr>
      </a:lvl3pPr>
      <a:lvl4pPr algn="l" defTabSz="707586" rtl="0" eaLnBrk="0" fontAlgn="base" hangingPunct="0">
        <a:lnSpc>
          <a:spcPct val="90000"/>
        </a:lnSpc>
        <a:spcBef>
          <a:spcPct val="0"/>
        </a:spcBef>
        <a:spcAft>
          <a:spcPct val="0"/>
        </a:spcAft>
        <a:defRPr kumimoji="1" sz="3333">
          <a:solidFill>
            <a:schemeClr val="tx1"/>
          </a:solidFill>
          <a:latin typeface="Calibri Light" panose="020F0302020204030204" pitchFamily="34" charset="0"/>
          <a:ea typeface="ＭＳ Ｐゴシック" panose="020B0600070205080204" pitchFamily="50" charset="-128"/>
        </a:defRPr>
      </a:lvl4pPr>
      <a:lvl5pPr algn="l" defTabSz="707586" rtl="0" eaLnBrk="0" fontAlgn="base" hangingPunct="0">
        <a:lnSpc>
          <a:spcPct val="90000"/>
        </a:lnSpc>
        <a:spcBef>
          <a:spcPct val="0"/>
        </a:spcBef>
        <a:spcAft>
          <a:spcPct val="0"/>
        </a:spcAft>
        <a:defRPr kumimoji="1" sz="3333">
          <a:solidFill>
            <a:schemeClr val="tx1"/>
          </a:solidFill>
          <a:latin typeface="Calibri Light" panose="020F0302020204030204" pitchFamily="34" charset="0"/>
          <a:ea typeface="ＭＳ Ｐゴシック" panose="020B0600070205080204" pitchFamily="50" charset="-128"/>
        </a:defRPr>
      </a:lvl5pPr>
      <a:lvl6pPr marL="435437" algn="l" defTabSz="707586" rtl="0" fontAlgn="base">
        <a:lnSpc>
          <a:spcPct val="90000"/>
        </a:lnSpc>
        <a:spcBef>
          <a:spcPct val="0"/>
        </a:spcBef>
        <a:spcAft>
          <a:spcPct val="0"/>
        </a:spcAft>
        <a:defRPr kumimoji="1" sz="3333">
          <a:solidFill>
            <a:schemeClr val="tx1"/>
          </a:solidFill>
          <a:latin typeface="Calibri Light" panose="020F0302020204030204" pitchFamily="34" charset="0"/>
          <a:ea typeface="ＭＳ Ｐゴシック" panose="020B0600070205080204" pitchFamily="50" charset="-128"/>
        </a:defRPr>
      </a:lvl6pPr>
      <a:lvl7pPr marL="870875" algn="l" defTabSz="707586" rtl="0" fontAlgn="base">
        <a:lnSpc>
          <a:spcPct val="90000"/>
        </a:lnSpc>
        <a:spcBef>
          <a:spcPct val="0"/>
        </a:spcBef>
        <a:spcAft>
          <a:spcPct val="0"/>
        </a:spcAft>
        <a:defRPr kumimoji="1" sz="3333">
          <a:solidFill>
            <a:schemeClr val="tx1"/>
          </a:solidFill>
          <a:latin typeface="Calibri Light" panose="020F0302020204030204" pitchFamily="34" charset="0"/>
          <a:ea typeface="ＭＳ Ｐゴシック" panose="020B0600070205080204" pitchFamily="50" charset="-128"/>
        </a:defRPr>
      </a:lvl7pPr>
      <a:lvl8pPr marL="1306312" algn="l" defTabSz="707586" rtl="0" fontAlgn="base">
        <a:lnSpc>
          <a:spcPct val="90000"/>
        </a:lnSpc>
        <a:spcBef>
          <a:spcPct val="0"/>
        </a:spcBef>
        <a:spcAft>
          <a:spcPct val="0"/>
        </a:spcAft>
        <a:defRPr kumimoji="1" sz="3333">
          <a:solidFill>
            <a:schemeClr val="tx1"/>
          </a:solidFill>
          <a:latin typeface="Calibri Light" panose="020F0302020204030204" pitchFamily="34" charset="0"/>
          <a:ea typeface="ＭＳ Ｐゴシック" panose="020B0600070205080204" pitchFamily="50" charset="-128"/>
        </a:defRPr>
      </a:lvl8pPr>
      <a:lvl9pPr marL="1741749" algn="l" defTabSz="707586" rtl="0" fontAlgn="base">
        <a:lnSpc>
          <a:spcPct val="90000"/>
        </a:lnSpc>
        <a:spcBef>
          <a:spcPct val="0"/>
        </a:spcBef>
        <a:spcAft>
          <a:spcPct val="0"/>
        </a:spcAft>
        <a:defRPr kumimoji="1" sz="3333">
          <a:solidFill>
            <a:schemeClr val="tx1"/>
          </a:solidFill>
          <a:latin typeface="Calibri Light" panose="020F0302020204030204" pitchFamily="34" charset="0"/>
          <a:ea typeface="ＭＳ Ｐゴシック" panose="020B0600070205080204" pitchFamily="50" charset="-128"/>
        </a:defRPr>
      </a:lvl9pPr>
    </p:titleStyle>
    <p:bodyStyle>
      <a:lvl1pPr marL="176897" indent="-176897" algn="l" defTabSz="707586" rtl="0" eaLnBrk="0" fontAlgn="base" hangingPunct="0">
        <a:lnSpc>
          <a:spcPct val="90000"/>
        </a:lnSpc>
        <a:spcBef>
          <a:spcPts val="774"/>
        </a:spcBef>
        <a:spcAft>
          <a:spcPct val="0"/>
        </a:spcAft>
        <a:buFont typeface="Arial" panose="020B0604020202020204" pitchFamily="34" charset="0"/>
        <a:buChar char="•"/>
        <a:defRPr kumimoji="1" sz="2095" kern="1200">
          <a:solidFill>
            <a:schemeClr val="tx1"/>
          </a:solidFill>
          <a:latin typeface="+mn-lt"/>
          <a:ea typeface="+mn-ea"/>
          <a:cs typeface="+mn-cs"/>
        </a:defRPr>
      </a:lvl1pPr>
      <a:lvl2pPr marL="530690" indent="-176897" algn="l" defTabSz="707586" rtl="0" eaLnBrk="0" fontAlgn="base" hangingPunct="0">
        <a:lnSpc>
          <a:spcPct val="90000"/>
        </a:lnSpc>
        <a:spcBef>
          <a:spcPts val="381"/>
        </a:spcBef>
        <a:spcAft>
          <a:spcPct val="0"/>
        </a:spcAft>
        <a:buFont typeface="Arial" panose="020B0604020202020204" pitchFamily="34" charset="0"/>
        <a:buChar char="•"/>
        <a:defRPr kumimoji="1" sz="1810" kern="1200">
          <a:solidFill>
            <a:schemeClr val="tx1"/>
          </a:solidFill>
          <a:latin typeface="+mn-lt"/>
          <a:ea typeface="+mn-ea"/>
          <a:cs typeface="+mn-cs"/>
        </a:defRPr>
      </a:lvl2pPr>
      <a:lvl3pPr marL="884482" indent="-176897" algn="l" defTabSz="707586" rtl="0" eaLnBrk="0" fontAlgn="base" hangingPunct="0">
        <a:lnSpc>
          <a:spcPct val="90000"/>
        </a:lnSpc>
        <a:spcBef>
          <a:spcPts val="381"/>
        </a:spcBef>
        <a:spcAft>
          <a:spcPct val="0"/>
        </a:spcAft>
        <a:buFont typeface="Arial" panose="020B0604020202020204" pitchFamily="34" charset="0"/>
        <a:buChar char="•"/>
        <a:defRPr kumimoji="1" sz="1524" kern="1200">
          <a:solidFill>
            <a:schemeClr val="tx1"/>
          </a:solidFill>
          <a:latin typeface="+mn-lt"/>
          <a:ea typeface="+mn-ea"/>
          <a:cs typeface="+mn-cs"/>
        </a:defRPr>
      </a:lvl3pPr>
      <a:lvl4pPr marL="1238275" indent="-176897" algn="l" defTabSz="707586" rtl="0" eaLnBrk="0" fontAlgn="base" hangingPunct="0">
        <a:lnSpc>
          <a:spcPct val="90000"/>
        </a:lnSpc>
        <a:spcBef>
          <a:spcPts val="381"/>
        </a:spcBef>
        <a:spcAft>
          <a:spcPct val="0"/>
        </a:spcAft>
        <a:buFont typeface="Arial" panose="020B0604020202020204" pitchFamily="34" charset="0"/>
        <a:buChar char="•"/>
        <a:defRPr kumimoji="1" sz="1333" kern="1200">
          <a:solidFill>
            <a:schemeClr val="tx1"/>
          </a:solidFill>
          <a:latin typeface="+mn-lt"/>
          <a:ea typeface="+mn-ea"/>
          <a:cs typeface="+mn-cs"/>
        </a:defRPr>
      </a:lvl4pPr>
      <a:lvl5pPr marL="1592068" indent="-176897" algn="l" defTabSz="707586" rtl="0" eaLnBrk="0" fontAlgn="base" hangingPunct="0">
        <a:lnSpc>
          <a:spcPct val="90000"/>
        </a:lnSpc>
        <a:spcBef>
          <a:spcPts val="381"/>
        </a:spcBef>
        <a:spcAft>
          <a:spcPct val="0"/>
        </a:spcAft>
        <a:buFont typeface="Arial" panose="020B0604020202020204" pitchFamily="34" charset="0"/>
        <a:buChar char="•"/>
        <a:defRPr kumimoji="1" sz="1333" kern="1200">
          <a:solidFill>
            <a:schemeClr val="tx1"/>
          </a:solidFill>
          <a:latin typeface="+mn-lt"/>
          <a:ea typeface="+mn-ea"/>
          <a:cs typeface="+mn-cs"/>
        </a:defRPr>
      </a:lvl5pPr>
      <a:lvl6pPr marL="1945861" indent="-176897" algn="l" defTabSz="707586" rtl="0" eaLnBrk="1" latinLnBrk="0" hangingPunct="1">
        <a:lnSpc>
          <a:spcPct val="90000"/>
        </a:lnSpc>
        <a:spcBef>
          <a:spcPts val="387"/>
        </a:spcBef>
        <a:buFont typeface="Arial" panose="020B0604020202020204" pitchFamily="34" charset="0"/>
        <a:buChar char="•"/>
        <a:defRPr kumimoji="1" sz="1393" kern="1200">
          <a:solidFill>
            <a:schemeClr val="tx1"/>
          </a:solidFill>
          <a:latin typeface="+mn-lt"/>
          <a:ea typeface="+mn-ea"/>
          <a:cs typeface="+mn-cs"/>
        </a:defRPr>
      </a:lvl6pPr>
      <a:lvl7pPr marL="2299654" indent="-176897" algn="l" defTabSz="707586" rtl="0" eaLnBrk="1" latinLnBrk="0" hangingPunct="1">
        <a:lnSpc>
          <a:spcPct val="90000"/>
        </a:lnSpc>
        <a:spcBef>
          <a:spcPts val="387"/>
        </a:spcBef>
        <a:buFont typeface="Arial" panose="020B0604020202020204" pitchFamily="34" charset="0"/>
        <a:buChar char="•"/>
        <a:defRPr kumimoji="1" sz="1393" kern="1200">
          <a:solidFill>
            <a:schemeClr val="tx1"/>
          </a:solidFill>
          <a:latin typeface="+mn-lt"/>
          <a:ea typeface="+mn-ea"/>
          <a:cs typeface="+mn-cs"/>
        </a:defRPr>
      </a:lvl7pPr>
      <a:lvl8pPr marL="2653446" indent="-176897" algn="l" defTabSz="707586" rtl="0" eaLnBrk="1" latinLnBrk="0" hangingPunct="1">
        <a:lnSpc>
          <a:spcPct val="90000"/>
        </a:lnSpc>
        <a:spcBef>
          <a:spcPts val="387"/>
        </a:spcBef>
        <a:buFont typeface="Arial" panose="020B0604020202020204" pitchFamily="34" charset="0"/>
        <a:buChar char="•"/>
        <a:defRPr kumimoji="1" sz="1393" kern="1200">
          <a:solidFill>
            <a:schemeClr val="tx1"/>
          </a:solidFill>
          <a:latin typeface="+mn-lt"/>
          <a:ea typeface="+mn-ea"/>
          <a:cs typeface="+mn-cs"/>
        </a:defRPr>
      </a:lvl8pPr>
      <a:lvl9pPr marL="3007239" indent="-176897" algn="l" defTabSz="707586" rtl="0" eaLnBrk="1" latinLnBrk="0" hangingPunct="1">
        <a:lnSpc>
          <a:spcPct val="90000"/>
        </a:lnSpc>
        <a:spcBef>
          <a:spcPts val="387"/>
        </a:spcBef>
        <a:buFont typeface="Arial" panose="020B0604020202020204" pitchFamily="34" charset="0"/>
        <a:buChar char="•"/>
        <a:defRPr kumimoji="1" sz="1393" kern="1200">
          <a:solidFill>
            <a:schemeClr val="tx1"/>
          </a:solidFill>
          <a:latin typeface="+mn-lt"/>
          <a:ea typeface="+mn-ea"/>
          <a:cs typeface="+mn-cs"/>
        </a:defRPr>
      </a:lvl9pPr>
    </p:bodyStyle>
    <p:otherStyle>
      <a:defPPr>
        <a:defRPr lang="ja-JP"/>
      </a:defPPr>
      <a:lvl1pPr marL="0" algn="l" defTabSz="707586" rtl="0" eaLnBrk="1" latinLnBrk="0" hangingPunct="1">
        <a:defRPr kumimoji="1" sz="1393" kern="1200">
          <a:solidFill>
            <a:schemeClr val="tx1"/>
          </a:solidFill>
          <a:latin typeface="+mn-lt"/>
          <a:ea typeface="+mn-ea"/>
          <a:cs typeface="+mn-cs"/>
        </a:defRPr>
      </a:lvl1pPr>
      <a:lvl2pPr marL="353793" algn="l" defTabSz="707586" rtl="0" eaLnBrk="1" latinLnBrk="0" hangingPunct="1">
        <a:defRPr kumimoji="1" sz="1393" kern="1200">
          <a:solidFill>
            <a:schemeClr val="tx1"/>
          </a:solidFill>
          <a:latin typeface="+mn-lt"/>
          <a:ea typeface="+mn-ea"/>
          <a:cs typeface="+mn-cs"/>
        </a:defRPr>
      </a:lvl2pPr>
      <a:lvl3pPr marL="707586" algn="l" defTabSz="707586" rtl="0" eaLnBrk="1" latinLnBrk="0" hangingPunct="1">
        <a:defRPr kumimoji="1" sz="1393" kern="1200">
          <a:solidFill>
            <a:schemeClr val="tx1"/>
          </a:solidFill>
          <a:latin typeface="+mn-lt"/>
          <a:ea typeface="+mn-ea"/>
          <a:cs typeface="+mn-cs"/>
        </a:defRPr>
      </a:lvl3pPr>
      <a:lvl4pPr marL="1061378" algn="l" defTabSz="707586" rtl="0" eaLnBrk="1" latinLnBrk="0" hangingPunct="1">
        <a:defRPr kumimoji="1" sz="1393" kern="1200">
          <a:solidFill>
            <a:schemeClr val="tx1"/>
          </a:solidFill>
          <a:latin typeface="+mn-lt"/>
          <a:ea typeface="+mn-ea"/>
          <a:cs typeface="+mn-cs"/>
        </a:defRPr>
      </a:lvl4pPr>
      <a:lvl5pPr marL="1415171" algn="l" defTabSz="707586" rtl="0" eaLnBrk="1" latinLnBrk="0" hangingPunct="1">
        <a:defRPr kumimoji="1" sz="1393" kern="1200">
          <a:solidFill>
            <a:schemeClr val="tx1"/>
          </a:solidFill>
          <a:latin typeface="+mn-lt"/>
          <a:ea typeface="+mn-ea"/>
          <a:cs typeface="+mn-cs"/>
        </a:defRPr>
      </a:lvl5pPr>
      <a:lvl6pPr marL="1768964" algn="l" defTabSz="707586" rtl="0" eaLnBrk="1" latinLnBrk="0" hangingPunct="1">
        <a:defRPr kumimoji="1" sz="1393" kern="1200">
          <a:solidFill>
            <a:schemeClr val="tx1"/>
          </a:solidFill>
          <a:latin typeface="+mn-lt"/>
          <a:ea typeface="+mn-ea"/>
          <a:cs typeface="+mn-cs"/>
        </a:defRPr>
      </a:lvl6pPr>
      <a:lvl7pPr marL="2122757" algn="l" defTabSz="707586" rtl="0" eaLnBrk="1" latinLnBrk="0" hangingPunct="1">
        <a:defRPr kumimoji="1" sz="1393" kern="1200">
          <a:solidFill>
            <a:schemeClr val="tx1"/>
          </a:solidFill>
          <a:latin typeface="+mn-lt"/>
          <a:ea typeface="+mn-ea"/>
          <a:cs typeface="+mn-cs"/>
        </a:defRPr>
      </a:lvl7pPr>
      <a:lvl8pPr marL="2476550" algn="l" defTabSz="707586" rtl="0" eaLnBrk="1" latinLnBrk="0" hangingPunct="1">
        <a:defRPr kumimoji="1" sz="1393" kern="1200">
          <a:solidFill>
            <a:schemeClr val="tx1"/>
          </a:solidFill>
          <a:latin typeface="+mn-lt"/>
          <a:ea typeface="+mn-ea"/>
          <a:cs typeface="+mn-cs"/>
        </a:defRPr>
      </a:lvl8pPr>
      <a:lvl9pPr marL="2830342" algn="l" defTabSz="707586" rtl="0" eaLnBrk="1" latinLnBrk="0" hangingPunct="1">
        <a:defRPr kumimoji="1" sz="139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3.png"/><Relationship Id="rId1" Type="http://schemas.openxmlformats.org/officeDocument/2006/relationships/slideLayout" Target="../slideLayouts/slideLayout16.xml"/><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3.png"/><Relationship Id="rId1" Type="http://schemas.openxmlformats.org/officeDocument/2006/relationships/slideLayout" Target="../slideLayouts/slideLayout16.xml"/><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3.png"/><Relationship Id="rId1" Type="http://schemas.openxmlformats.org/officeDocument/2006/relationships/slideLayout" Target="../slideLayouts/slideLayout16.xml"/><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3.png"/><Relationship Id="rId1" Type="http://schemas.openxmlformats.org/officeDocument/2006/relationships/slideLayout" Target="../slideLayouts/slideLayout16.xml"/><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3.png"/><Relationship Id="rId1" Type="http://schemas.openxmlformats.org/officeDocument/2006/relationships/slideLayout" Target="../slideLayouts/slideLayout16.xml"/><Relationship Id="rId5" Type="http://schemas.openxmlformats.org/officeDocument/2006/relationships/image" Target="../media/image52.jpeg"/><Relationship Id="rId4"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jpeg"/><Relationship Id="rId2" Type="http://schemas.openxmlformats.org/officeDocument/2006/relationships/image" Target="../media/image57.png"/><Relationship Id="rId1" Type="http://schemas.openxmlformats.org/officeDocument/2006/relationships/slideLayout" Target="../slideLayouts/slideLayout16.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jpeg"/></Relationships>
</file>

<file path=ppt/slides/_rels/slide1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5.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15.xml"/><Relationship Id="rId6" Type="http://schemas.openxmlformats.org/officeDocument/2006/relationships/image" Target="../media/image82.JPG"/><Relationship Id="rId5" Type="http://schemas.openxmlformats.org/officeDocument/2006/relationships/image" Target="../media/image81.jpeg"/><Relationship Id="rId4" Type="http://schemas.openxmlformats.org/officeDocument/2006/relationships/image" Target="../media/image8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16.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26.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4.jp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 Id="rId1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jpg"/><Relationship Id="rId3" Type="http://schemas.openxmlformats.org/officeDocument/2006/relationships/image" Target="../media/image21.jpeg"/><Relationship Id="rId7" Type="http://schemas.openxmlformats.org/officeDocument/2006/relationships/image" Target="../media/image25.emf"/><Relationship Id="rId12"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4.emf"/><Relationship Id="rId11" Type="http://schemas.openxmlformats.org/officeDocument/2006/relationships/image" Target="../media/image29.png"/><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22.jpeg"/><Relationship Id="rId9" Type="http://schemas.openxmlformats.org/officeDocument/2006/relationships/image" Target="../media/image27.emf"/><Relationship Id="rId14" Type="http://schemas.openxmlformats.org/officeDocument/2006/relationships/image" Target="../media/image3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テキスト ボックス 25"/>
          <p:cNvSpPr txBox="1">
            <a:spLocks noChangeArrowheads="1"/>
          </p:cNvSpPr>
          <p:nvPr/>
        </p:nvSpPr>
        <p:spPr bwMode="auto">
          <a:xfrm>
            <a:off x="0" y="4136572"/>
            <a:ext cx="9906000" cy="73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4191" dirty="0" smtClean="0">
                <a:solidFill>
                  <a:srgbClr val="000000"/>
                </a:solidFill>
                <a:latin typeface="Calibri" panose="020F0502020204030204" pitchFamily="34" charset="0"/>
              </a:rPr>
              <a:t>東京海上保安部</a:t>
            </a:r>
            <a:endParaRPr lang="ja-JP" altLang="en-US" sz="4191" dirty="0">
              <a:solidFill>
                <a:srgbClr val="000000"/>
              </a:solidFill>
              <a:latin typeface="Calibri" panose="020F0502020204030204" pitchFamily="34" charset="0"/>
            </a:endParaRPr>
          </a:p>
        </p:txBody>
      </p:sp>
      <p:sp>
        <p:nvSpPr>
          <p:cNvPr id="28" name="テキスト ボックス 27"/>
          <p:cNvSpPr txBox="1"/>
          <p:nvPr/>
        </p:nvSpPr>
        <p:spPr>
          <a:xfrm>
            <a:off x="0" y="4813905"/>
            <a:ext cx="9906000" cy="561372"/>
          </a:xfrm>
          <a:prstGeom prst="rect">
            <a:avLst/>
          </a:prstGeom>
          <a:noFill/>
        </p:spPr>
        <p:txBody>
          <a:bodyPr wrap="square">
            <a:spAutoFit/>
          </a:bodyPr>
          <a:lstStyle/>
          <a:p>
            <a:pPr algn="ctr">
              <a:defRPr/>
            </a:pPr>
            <a:r>
              <a:rPr lang="ja-JP" altLang="en-US" sz="3048" dirty="0" smtClean="0">
                <a:solidFill>
                  <a:prstClr val="black"/>
                </a:solidFill>
                <a:latin typeface="+mj-ea"/>
                <a:ea typeface="+mj-ea"/>
              </a:rPr>
              <a:t>令和２年１０月２６日</a:t>
            </a:r>
            <a:endParaRPr lang="ja-JP" altLang="en-US" sz="3048" dirty="0">
              <a:solidFill>
                <a:prstClr val="black"/>
              </a:solidFill>
              <a:latin typeface="+mj-ea"/>
              <a:ea typeface="+mj-ea"/>
            </a:endParaRPr>
          </a:p>
        </p:txBody>
      </p:sp>
      <p:sp>
        <p:nvSpPr>
          <p:cNvPr id="12" name="テキスト ボックス 14"/>
          <p:cNvSpPr txBox="1">
            <a:spLocks noChangeArrowheads="1"/>
          </p:cNvSpPr>
          <p:nvPr/>
        </p:nvSpPr>
        <p:spPr bwMode="auto">
          <a:xfrm>
            <a:off x="-101600" y="1458099"/>
            <a:ext cx="10007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2800" dirty="0">
                <a:solidFill>
                  <a:srgbClr val="000000"/>
                </a:solidFill>
                <a:latin typeface="+mj-ea"/>
                <a:ea typeface="+mj-ea"/>
              </a:rPr>
              <a:t> </a:t>
            </a:r>
            <a:r>
              <a:rPr lang="ja-JP" altLang="en-US" sz="2800" dirty="0" smtClean="0">
                <a:solidFill>
                  <a:srgbClr val="000000"/>
                </a:solidFill>
                <a:latin typeface="+mj-ea"/>
                <a:ea typeface="+mj-ea"/>
              </a:rPr>
              <a:t>オリンピック・パラリンピック競技大会会場周辺の桟橋の状況</a:t>
            </a:r>
            <a:endParaRPr lang="en-US" altLang="ja-JP" sz="2800" dirty="0" smtClean="0">
              <a:solidFill>
                <a:srgbClr val="000000"/>
              </a:solidFill>
              <a:latin typeface="+mj-ea"/>
              <a:ea typeface="+mj-ea"/>
            </a:endParaRPr>
          </a:p>
          <a:p>
            <a:pPr algn="ctr" eaLnBrk="1" hangingPunct="1">
              <a:defRPr/>
            </a:pPr>
            <a:r>
              <a:rPr lang="ja-JP" altLang="en-US" sz="2800" dirty="0" smtClean="0">
                <a:solidFill>
                  <a:srgbClr val="000000"/>
                </a:solidFill>
                <a:latin typeface="+mj-ea"/>
                <a:ea typeface="+mj-ea"/>
              </a:rPr>
              <a:t>及び同大会に向けた海上保安庁の取組みについて</a:t>
            </a:r>
            <a:endParaRPr lang="ja-JP" altLang="en-US" sz="2800" dirty="0">
              <a:solidFill>
                <a:srgbClr val="000000"/>
              </a:solidFill>
              <a:latin typeface="+mj-ea"/>
              <a:ea typeface="+mj-ea"/>
            </a:endParaRPr>
          </a:p>
        </p:txBody>
      </p:sp>
    </p:spTree>
    <p:extLst>
      <p:ext uri="{BB962C8B-B14F-4D97-AF65-F5344CB8AC3E}">
        <p14:creationId xmlns:p14="http://schemas.microsoft.com/office/powerpoint/2010/main" val="8091442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8409" y="35842"/>
            <a:ext cx="2316340" cy="276999"/>
          </a:xfrm>
          <a:prstGeom prst="rect">
            <a:avLst/>
          </a:prstGeom>
          <a:noFill/>
        </p:spPr>
        <p:txBody>
          <a:bodyPr wrap="none" lIns="0" tIns="0" rIns="0" bIns="0" rtlCol="0">
            <a:spAutoFit/>
          </a:bodyPr>
          <a:lstStyle/>
          <a:p>
            <a:r>
              <a:rPr lang="ja-JP" altLang="en-US" b="1" dirty="0" smtClean="0">
                <a:latin typeface="Meiryo UI" panose="020B0604030504040204" pitchFamily="50" charset="-128"/>
                <a:ea typeface="Meiryo UI" panose="020B0604030504040204" pitchFamily="50" charset="-128"/>
              </a:rPr>
              <a:t>有明客船ターミナル桟橋</a:t>
            </a:r>
            <a:endParaRPr kumimoji="1" lang="ja-JP" altLang="en-US" b="1" dirty="0">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469088" y="648586"/>
            <a:ext cx="3698875" cy="2753833"/>
            <a:chOff x="2179674" y="2743200"/>
            <a:chExt cx="3327991" cy="2488019"/>
          </a:xfrm>
        </p:grpSpPr>
        <p:pic>
          <p:nvPicPr>
            <p:cNvPr id="4" name="図 3"/>
            <p:cNvPicPr>
              <a:picLocks noChangeAspect="1"/>
            </p:cNvPicPr>
            <p:nvPr/>
          </p:nvPicPr>
          <p:blipFill rotWithShape="1">
            <a:blip r:embed="rId2" cstate="email">
              <a:extLst>
                <a:ext uri="{28A0092B-C50C-407E-A947-70E740481C1C}">
                  <a14:useLocalDpi xmlns:a14="http://schemas.microsoft.com/office/drawing/2010/main"/>
                </a:ext>
              </a:extLst>
            </a:blip>
            <a:srcRect l="19797" t="35102" r="42920" b="22240"/>
            <a:stretch/>
          </p:blipFill>
          <p:spPr bwMode="auto">
            <a:xfrm>
              <a:off x="2179674" y="2743200"/>
              <a:ext cx="3327991" cy="248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フリーフォーム 17"/>
            <p:cNvSpPr>
              <a:spLocks/>
            </p:cNvSpPr>
            <p:nvPr/>
          </p:nvSpPr>
          <p:spPr bwMode="auto">
            <a:xfrm>
              <a:off x="2338102" y="2859663"/>
              <a:ext cx="649287" cy="1133475"/>
            </a:xfrm>
            <a:custGeom>
              <a:avLst/>
              <a:gdLst>
                <a:gd name="T0" fmla="*/ 195024 w 650081"/>
                <a:gd name="T1" fmla="*/ 1133475 h 1133475"/>
                <a:gd name="T2" fmla="*/ 111782 w 650081"/>
                <a:gd name="T3" fmla="*/ 1007268 h 1133475"/>
                <a:gd name="T4" fmla="*/ 123674 w 650081"/>
                <a:gd name="T5" fmla="*/ 1000125 h 1133475"/>
                <a:gd name="T6" fmla="*/ 111782 w 650081"/>
                <a:gd name="T7" fmla="*/ 981075 h 1133475"/>
                <a:gd name="T8" fmla="*/ 97512 w 650081"/>
                <a:gd name="T9" fmla="*/ 988218 h 1133475"/>
                <a:gd name="T10" fmla="*/ 66594 w 650081"/>
                <a:gd name="T11" fmla="*/ 952500 h 1133475"/>
                <a:gd name="T12" fmla="*/ 64215 w 650081"/>
                <a:gd name="T13" fmla="*/ 700087 h 1133475"/>
                <a:gd name="T14" fmla="*/ 140322 w 650081"/>
                <a:gd name="T15" fmla="*/ 645318 h 1133475"/>
                <a:gd name="T16" fmla="*/ 0 w 650081"/>
                <a:gd name="T17" fmla="*/ 602456 h 1133475"/>
                <a:gd name="T18" fmla="*/ 206916 w 650081"/>
                <a:gd name="T19" fmla="*/ 280987 h 1133475"/>
                <a:gd name="T20" fmla="*/ 285401 w 650081"/>
                <a:gd name="T21" fmla="*/ 226218 h 1133475"/>
                <a:gd name="T22" fmla="*/ 344859 w 650081"/>
                <a:gd name="T23" fmla="*/ 247650 h 1133475"/>
                <a:gd name="T24" fmla="*/ 375777 w 650081"/>
                <a:gd name="T25" fmla="*/ 147637 h 1133475"/>
                <a:gd name="T26" fmla="*/ 332968 w 650081"/>
                <a:gd name="T27" fmla="*/ 133350 h 1133475"/>
                <a:gd name="T28" fmla="*/ 337724 w 650081"/>
                <a:gd name="T29" fmla="*/ 107156 h 1133475"/>
                <a:gd name="T30" fmla="*/ 363886 w 650081"/>
                <a:gd name="T31" fmla="*/ 116681 h 1133475"/>
                <a:gd name="T32" fmla="*/ 551775 w 650081"/>
                <a:gd name="T33" fmla="*/ 0 h 1133475"/>
                <a:gd name="T34" fmla="*/ 575558 w 650081"/>
                <a:gd name="T35" fmla="*/ 33337 h 1133475"/>
                <a:gd name="T36" fmla="*/ 497073 w 650081"/>
                <a:gd name="T37" fmla="*/ 85725 h 1133475"/>
                <a:gd name="T38" fmla="*/ 649287 w 650081"/>
                <a:gd name="T39" fmla="*/ 335756 h 1133475"/>
                <a:gd name="T40" fmla="*/ 149836 w 650081"/>
                <a:gd name="T41" fmla="*/ 681037 h 1133475"/>
                <a:gd name="T42" fmla="*/ 244968 w 650081"/>
                <a:gd name="T43" fmla="*/ 840581 h 1133475"/>
                <a:gd name="T44" fmla="*/ 145079 w 650081"/>
                <a:gd name="T45" fmla="*/ 947737 h 1133475"/>
                <a:gd name="T46" fmla="*/ 159349 w 650081"/>
                <a:gd name="T47" fmla="*/ 966787 h 1133475"/>
                <a:gd name="T48" fmla="*/ 268752 w 650081"/>
                <a:gd name="T49" fmla="*/ 873918 h 1133475"/>
                <a:gd name="T50" fmla="*/ 330590 w 650081"/>
                <a:gd name="T51" fmla="*/ 964406 h 1133475"/>
                <a:gd name="T52" fmla="*/ 209294 w 650081"/>
                <a:gd name="T53" fmla="*/ 1054893 h 1133475"/>
                <a:gd name="T54" fmla="*/ 240212 w 650081"/>
                <a:gd name="T55" fmla="*/ 1109663 h 1133475"/>
                <a:gd name="T56" fmla="*/ 195024 w 650081"/>
                <a:gd name="T57" fmla="*/ 1133475 h 11334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50081" h="1133475">
                  <a:moveTo>
                    <a:pt x="195262" y="1133475"/>
                  </a:moveTo>
                  <a:lnTo>
                    <a:pt x="111919" y="1007268"/>
                  </a:lnTo>
                  <a:lnTo>
                    <a:pt x="123825" y="1000125"/>
                  </a:lnTo>
                  <a:lnTo>
                    <a:pt x="111919" y="981075"/>
                  </a:lnTo>
                  <a:lnTo>
                    <a:pt x="97631" y="988218"/>
                  </a:lnTo>
                  <a:lnTo>
                    <a:pt x="66675" y="952500"/>
                  </a:lnTo>
                  <a:cubicBezTo>
                    <a:pt x="65881" y="868362"/>
                    <a:pt x="65088" y="784225"/>
                    <a:pt x="64294" y="700087"/>
                  </a:cubicBezTo>
                  <a:lnTo>
                    <a:pt x="140494" y="645318"/>
                  </a:lnTo>
                  <a:lnTo>
                    <a:pt x="0" y="602456"/>
                  </a:lnTo>
                  <a:lnTo>
                    <a:pt x="207169" y="280987"/>
                  </a:lnTo>
                  <a:lnTo>
                    <a:pt x="285750" y="226218"/>
                  </a:lnTo>
                  <a:lnTo>
                    <a:pt x="345281" y="247650"/>
                  </a:lnTo>
                  <a:lnTo>
                    <a:pt x="376237" y="147637"/>
                  </a:lnTo>
                  <a:lnTo>
                    <a:pt x="333375" y="133350"/>
                  </a:lnTo>
                  <a:lnTo>
                    <a:pt x="338137" y="107156"/>
                  </a:lnTo>
                  <a:lnTo>
                    <a:pt x="364331" y="116681"/>
                  </a:lnTo>
                  <a:lnTo>
                    <a:pt x="552450" y="0"/>
                  </a:lnTo>
                  <a:lnTo>
                    <a:pt x="576262" y="33337"/>
                  </a:lnTo>
                  <a:lnTo>
                    <a:pt x="497681" y="85725"/>
                  </a:lnTo>
                  <a:lnTo>
                    <a:pt x="650081" y="335756"/>
                  </a:lnTo>
                  <a:lnTo>
                    <a:pt x="150019" y="681037"/>
                  </a:lnTo>
                  <a:lnTo>
                    <a:pt x="245268" y="840581"/>
                  </a:lnTo>
                  <a:lnTo>
                    <a:pt x="145256" y="947737"/>
                  </a:lnTo>
                  <a:lnTo>
                    <a:pt x="159544" y="966787"/>
                  </a:lnTo>
                  <a:lnTo>
                    <a:pt x="269081" y="873918"/>
                  </a:lnTo>
                  <a:lnTo>
                    <a:pt x="330994" y="964406"/>
                  </a:lnTo>
                  <a:lnTo>
                    <a:pt x="209550" y="1054893"/>
                  </a:lnTo>
                  <a:lnTo>
                    <a:pt x="240506" y="1109663"/>
                  </a:lnTo>
                  <a:lnTo>
                    <a:pt x="195262" y="1133475"/>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13" name="フリーフォーム 25"/>
            <p:cNvSpPr>
              <a:spLocks noChangeAspect="1"/>
            </p:cNvSpPr>
            <p:nvPr/>
          </p:nvSpPr>
          <p:spPr bwMode="auto">
            <a:xfrm rot="21438638">
              <a:off x="2725452" y="3639125"/>
              <a:ext cx="234950" cy="217488"/>
            </a:xfrm>
            <a:custGeom>
              <a:avLst/>
              <a:gdLst>
                <a:gd name="T0" fmla="*/ 219028 w 224125"/>
                <a:gd name="T1" fmla="*/ 68783 h 208598"/>
                <a:gd name="T2" fmla="*/ 243768 w 224125"/>
                <a:gd name="T3" fmla="*/ 59604 h 208598"/>
                <a:gd name="T4" fmla="*/ 245865 w 224125"/>
                <a:gd name="T5" fmla="*/ 104551 h 208598"/>
                <a:gd name="T6" fmla="*/ 49244 w 224125"/>
                <a:gd name="T7" fmla="*/ 228255 h 208598"/>
                <a:gd name="T8" fmla="*/ 20426 w 224125"/>
                <a:gd name="T9" fmla="*/ 177184 h 208598"/>
                <a:gd name="T10" fmla="*/ 34058 w 224125"/>
                <a:gd name="T11" fmla="*/ 168844 h 208598"/>
                <a:gd name="T12" fmla="*/ 0 w 224125"/>
                <a:gd name="T13" fmla="*/ 110995 h 208598"/>
                <a:gd name="T14" fmla="*/ 27766 w 224125"/>
                <a:gd name="T15" fmla="*/ 92759 h 208598"/>
                <a:gd name="T16" fmla="*/ 37202 w 224125"/>
                <a:gd name="T17" fmla="*/ 105268 h 208598"/>
                <a:gd name="T18" fmla="*/ 59215 w 224125"/>
                <a:gd name="T19" fmla="*/ 113082 h 208598"/>
                <a:gd name="T20" fmla="*/ 79122 w 224125"/>
                <a:gd name="T21" fmla="*/ 109944 h 208598"/>
                <a:gd name="T22" fmla="*/ 91915 w 224125"/>
                <a:gd name="T23" fmla="*/ 92937 h 208598"/>
                <a:gd name="T24" fmla="*/ 91164 w 224125"/>
                <a:gd name="T25" fmla="*/ 75035 h 208598"/>
                <a:gd name="T26" fmla="*/ 85404 w 224125"/>
                <a:gd name="T27" fmla="*/ 62012 h 208598"/>
                <a:gd name="T28" fmla="*/ 107403 w 224125"/>
                <a:gd name="T29" fmla="*/ 44816 h 208598"/>
                <a:gd name="T30" fmla="*/ 101116 w 224125"/>
                <a:gd name="T31" fmla="*/ 31787 h 208598"/>
                <a:gd name="T32" fmla="*/ 135695 w 224125"/>
                <a:gd name="T33" fmla="*/ 11984 h 208598"/>
                <a:gd name="T34" fmla="*/ 140939 w 224125"/>
                <a:gd name="T35" fmla="*/ 25016 h 208598"/>
                <a:gd name="T36" fmla="*/ 184428 w 224125"/>
                <a:gd name="T37" fmla="*/ 0 h 208598"/>
                <a:gd name="T38" fmla="*/ 193336 w 224125"/>
                <a:gd name="T39" fmla="*/ 17198 h 208598"/>
                <a:gd name="T40" fmla="*/ 214826 w 224125"/>
                <a:gd name="T41" fmla="*/ 6772 h 208598"/>
                <a:gd name="T42" fmla="*/ 225965 w 224125"/>
                <a:gd name="T43" fmla="*/ 21066 h 208598"/>
                <a:gd name="T44" fmla="*/ 203973 w 224125"/>
                <a:gd name="T45" fmla="*/ 41898 h 208598"/>
                <a:gd name="T46" fmla="*/ 219028 w 224125"/>
                <a:gd name="T47" fmla="*/ 68783 h 2085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4125" h="208598">
                  <a:moveTo>
                    <a:pt x="199081" y="62859"/>
                  </a:moveTo>
                  <a:cubicBezTo>
                    <a:pt x="199279" y="65140"/>
                    <a:pt x="221370" y="52190"/>
                    <a:pt x="221568" y="54471"/>
                  </a:cubicBezTo>
                  <a:cubicBezTo>
                    <a:pt x="218712" y="63990"/>
                    <a:pt x="226329" y="86028"/>
                    <a:pt x="223473" y="95547"/>
                  </a:cubicBezTo>
                  <a:lnTo>
                    <a:pt x="44759" y="208598"/>
                  </a:lnTo>
                  <a:lnTo>
                    <a:pt x="18566" y="161925"/>
                  </a:lnTo>
                  <a:lnTo>
                    <a:pt x="30956" y="154303"/>
                  </a:lnTo>
                  <a:lnTo>
                    <a:pt x="0" y="101436"/>
                  </a:lnTo>
                  <a:lnTo>
                    <a:pt x="25238" y="84770"/>
                  </a:lnTo>
                  <a:lnTo>
                    <a:pt x="33814" y="96202"/>
                  </a:lnTo>
                  <a:lnTo>
                    <a:pt x="53822" y="103344"/>
                  </a:lnTo>
                  <a:lnTo>
                    <a:pt x="71917" y="100476"/>
                  </a:lnTo>
                  <a:cubicBezTo>
                    <a:pt x="72937" y="94978"/>
                    <a:pt x="82524" y="90431"/>
                    <a:pt x="83544" y="84933"/>
                  </a:cubicBezTo>
                  <a:cubicBezTo>
                    <a:pt x="83317" y="77893"/>
                    <a:pt x="83089" y="75613"/>
                    <a:pt x="82862" y="68573"/>
                  </a:cubicBezTo>
                  <a:lnTo>
                    <a:pt x="77626" y="56671"/>
                  </a:lnTo>
                  <a:lnTo>
                    <a:pt x="97622" y="40956"/>
                  </a:lnTo>
                  <a:lnTo>
                    <a:pt x="91907" y="29050"/>
                  </a:lnTo>
                  <a:lnTo>
                    <a:pt x="123337" y="10952"/>
                  </a:lnTo>
                  <a:lnTo>
                    <a:pt x="128103" y="22861"/>
                  </a:lnTo>
                  <a:lnTo>
                    <a:pt x="167632" y="0"/>
                  </a:lnTo>
                  <a:lnTo>
                    <a:pt x="175728" y="15717"/>
                  </a:lnTo>
                  <a:lnTo>
                    <a:pt x="195261" y="6189"/>
                  </a:lnTo>
                  <a:cubicBezTo>
                    <a:pt x="200203" y="15504"/>
                    <a:pt x="201636" y="13744"/>
                    <a:pt x="205386" y="19252"/>
                  </a:cubicBezTo>
                  <a:cubicBezTo>
                    <a:pt x="202473" y="25712"/>
                    <a:pt x="180101" y="32132"/>
                    <a:pt x="185396" y="38289"/>
                  </a:cubicBezTo>
                  <a:lnTo>
                    <a:pt x="199081" y="62859"/>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16" name="フリーフォーム 30"/>
            <p:cNvSpPr>
              <a:spLocks noChangeAspect="1"/>
            </p:cNvSpPr>
            <p:nvPr/>
          </p:nvSpPr>
          <p:spPr bwMode="auto">
            <a:xfrm>
              <a:off x="3944652" y="2850138"/>
              <a:ext cx="311150" cy="452437"/>
            </a:xfrm>
            <a:custGeom>
              <a:avLst/>
              <a:gdLst>
                <a:gd name="T0" fmla="*/ 204267 w 311943"/>
                <a:gd name="T1" fmla="*/ 11906 h 452437"/>
                <a:gd name="T2" fmla="*/ 301649 w 311943"/>
                <a:gd name="T3" fmla="*/ 0 h 452437"/>
                <a:gd name="T4" fmla="*/ 311150 w 311943"/>
                <a:gd name="T5" fmla="*/ 233362 h 452437"/>
                <a:gd name="T6" fmla="*/ 249395 w 311943"/>
                <a:gd name="T7" fmla="*/ 352425 h 452437"/>
                <a:gd name="T8" fmla="*/ 218518 w 311943"/>
                <a:gd name="T9" fmla="*/ 352425 h 452437"/>
                <a:gd name="T10" fmla="*/ 68880 w 311943"/>
                <a:gd name="T11" fmla="*/ 452437 h 452437"/>
                <a:gd name="T12" fmla="*/ 40379 w 311943"/>
                <a:gd name="T13" fmla="*/ 447675 h 452437"/>
                <a:gd name="T14" fmla="*/ 16626 w 311943"/>
                <a:gd name="T15" fmla="*/ 416719 h 452437"/>
                <a:gd name="T16" fmla="*/ 19001 w 311943"/>
                <a:gd name="T17" fmla="*/ 357187 h 452437"/>
                <a:gd name="T18" fmla="*/ 0 w 311943"/>
                <a:gd name="T19" fmla="*/ 319086 h 452437"/>
                <a:gd name="T20" fmla="*/ 4750 w 311943"/>
                <a:gd name="T21" fmla="*/ 290510 h 452437"/>
                <a:gd name="T22" fmla="*/ 154388 w 311943"/>
                <a:gd name="T23" fmla="*/ 185738 h 452437"/>
                <a:gd name="T24" fmla="*/ 209018 w 311943"/>
                <a:gd name="T25" fmla="*/ 140493 h 452437"/>
                <a:gd name="T26" fmla="*/ 204267 w 311943"/>
                <a:gd name="T27" fmla="*/ 11906 h 4524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1943" h="452437">
                  <a:moveTo>
                    <a:pt x="204788" y="11906"/>
                  </a:moveTo>
                  <a:lnTo>
                    <a:pt x="302418" y="0"/>
                  </a:lnTo>
                  <a:lnTo>
                    <a:pt x="311943" y="233362"/>
                  </a:lnTo>
                  <a:lnTo>
                    <a:pt x="250031" y="352425"/>
                  </a:lnTo>
                  <a:lnTo>
                    <a:pt x="219075" y="352425"/>
                  </a:lnTo>
                  <a:lnTo>
                    <a:pt x="69056" y="452437"/>
                  </a:lnTo>
                  <a:lnTo>
                    <a:pt x="40482" y="447675"/>
                  </a:lnTo>
                  <a:lnTo>
                    <a:pt x="16668" y="416719"/>
                  </a:lnTo>
                  <a:cubicBezTo>
                    <a:pt x="22225" y="384176"/>
                    <a:pt x="18254" y="392112"/>
                    <a:pt x="19049" y="357187"/>
                  </a:cubicBezTo>
                  <a:lnTo>
                    <a:pt x="0" y="319086"/>
                  </a:lnTo>
                  <a:cubicBezTo>
                    <a:pt x="0" y="307974"/>
                    <a:pt x="4762" y="301622"/>
                    <a:pt x="4762" y="290510"/>
                  </a:cubicBezTo>
                  <a:lnTo>
                    <a:pt x="154781" y="185738"/>
                  </a:lnTo>
                  <a:cubicBezTo>
                    <a:pt x="203994" y="156368"/>
                    <a:pt x="191294" y="155575"/>
                    <a:pt x="209551" y="140493"/>
                  </a:cubicBezTo>
                  <a:lnTo>
                    <a:pt x="204788" y="11906"/>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17" name="フリーフォーム 31"/>
            <p:cNvSpPr>
              <a:spLocks/>
            </p:cNvSpPr>
            <p:nvPr/>
          </p:nvSpPr>
          <p:spPr bwMode="auto">
            <a:xfrm>
              <a:off x="3770027" y="3164463"/>
              <a:ext cx="214312" cy="357187"/>
            </a:xfrm>
            <a:custGeom>
              <a:avLst/>
              <a:gdLst>
                <a:gd name="T0" fmla="*/ 128587 w 214313"/>
                <a:gd name="T1" fmla="*/ 0 h 357187"/>
                <a:gd name="T2" fmla="*/ 0 w 214313"/>
                <a:gd name="T3" fmla="*/ 95249 h 357187"/>
                <a:gd name="T4" fmla="*/ 45244 w 214313"/>
                <a:gd name="T5" fmla="*/ 207169 h 357187"/>
                <a:gd name="T6" fmla="*/ 145256 w 214313"/>
                <a:gd name="T7" fmla="*/ 357187 h 357187"/>
                <a:gd name="T8" fmla="*/ 204787 w 214313"/>
                <a:gd name="T9" fmla="*/ 319087 h 357187"/>
                <a:gd name="T10" fmla="*/ 154781 w 214313"/>
                <a:gd name="T11" fmla="*/ 245269 h 357187"/>
                <a:gd name="T12" fmla="*/ 214312 w 214313"/>
                <a:gd name="T13" fmla="*/ 202405 h 357187"/>
                <a:gd name="T14" fmla="*/ 150018 w 214313"/>
                <a:gd name="T15" fmla="*/ 107156 h 357187"/>
                <a:gd name="T16" fmla="*/ 154781 w 214313"/>
                <a:gd name="T17" fmla="*/ 45243 h 357187"/>
                <a:gd name="T18" fmla="*/ 128587 w 214313"/>
                <a:gd name="T19" fmla="*/ 0 h 3571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4313" h="357187">
                  <a:moveTo>
                    <a:pt x="128588" y="0"/>
                  </a:moveTo>
                  <a:lnTo>
                    <a:pt x="0" y="95249"/>
                  </a:lnTo>
                  <a:cubicBezTo>
                    <a:pt x="19050" y="134143"/>
                    <a:pt x="45244" y="156368"/>
                    <a:pt x="45244" y="207169"/>
                  </a:cubicBezTo>
                  <a:lnTo>
                    <a:pt x="145257" y="357187"/>
                  </a:lnTo>
                  <a:lnTo>
                    <a:pt x="204788" y="319087"/>
                  </a:lnTo>
                  <a:lnTo>
                    <a:pt x="154782" y="245269"/>
                  </a:lnTo>
                  <a:lnTo>
                    <a:pt x="214313" y="202405"/>
                  </a:lnTo>
                  <a:lnTo>
                    <a:pt x="150019" y="107156"/>
                  </a:lnTo>
                  <a:cubicBezTo>
                    <a:pt x="149226" y="72230"/>
                    <a:pt x="153193" y="77787"/>
                    <a:pt x="154782" y="45243"/>
                  </a:cubicBezTo>
                  <a:lnTo>
                    <a:pt x="128588" y="0"/>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grpSp>
      <p:sp>
        <p:nvSpPr>
          <p:cNvPr id="18" name="楕円 17"/>
          <p:cNvSpPr>
            <a:spLocks noChangeAspect="1"/>
          </p:cNvSpPr>
          <p:nvPr/>
        </p:nvSpPr>
        <p:spPr>
          <a:xfrm>
            <a:off x="2122540" y="1312530"/>
            <a:ext cx="174120" cy="1741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2360" y="648586"/>
            <a:ext cx="4158574" cy="2765009"/>
          </a:xfrm>
          <a:prstGeom prst="rect">
            <a:avLst/>
          </a:prstGeom>
        </p:spPr>
      </p:pic>
      <p:pic>
        <p:nvPicPr>
          <p:cNvPr id="7" name="図 6"/>
          <p:cNvPicPr>
            <a:picLocks noChangeAspect="1"/>
          </p:cNvPicPr>
          <p:nvPr/>
        </p:nvPicPr>
        <p:blipFill rotWithShape="1">
          <a:blip r:embed="rId4" cstate="screen">
            <a:extLst>
              <a:ext uri="{28A0092B-C50C-407E-A947-70E740481C1C}">
                <a14:useLocalDpi xmlns:a14="http://schemas.microsoft.com/office/drawing/2010/main"/>
              </a:ext>
            </a:extLst>
          </a:blip>
          <a:srcRect t="23285" b="29074"/>
          <a:stretch/>
        </p:blipFill>
        <p:spPr>
          <a:xfrm>
            <a:off x="469086" y="3799574"/>
            <a:ext cx="8801847" cy="2788110"/>
          </a:xfrm>
          <a:prstGeom prst="rect">
            <a:avLst/>
          </a:prstGeom>
        </p:spPr>
      </p:pic>
    </p:spTree>
    <p:extLst>
      <p:ext uri="{BB962C8B-B14F-4D97-AF65-F5344CB8AC3E}">
        <p14:creationId xmlns:p14="http://schemas.microsoft.com/office/powerpoint/2010/main" val="868126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8409" y="35842"/>
            <a:ext cx="1154162" cy="276999"/>
          </a:xfrm>
          <a:prstGeom prst="rect">
            <a:avLst/>
          </a:prstGeom>
          <a:noFill/>
        </p:spPr>
        <p:txBody>
          <a:bodyPr wrap="none" lIns="0" tIns="0" rIns="0" bIns="0" rtlCol="0">
            <a:spAutoFit/>
          </a:bodyPr>
          <a:lstStyle/>
          <a:p>
            <a:r>
              <a:rPr lang="ja-JP" altLang="en-US" b="1" dirty="0" smtClean="0">
                <a:latin typeface="Meiryo UI" panose="020B0604030504040204" pitchFamily="50" charset="-128"/>
                <a:ea typeface="Meiryo UI" panose="020B0604030504040204" pitchFamily="50" charset="-128"/>
              </a:rPr>
              <a:t>東電堀桟橋</a:t>
            </a:r>
            <a:endParaRPr kumimoji="1" lang="ja-JP" altLang="en-US" b="1" dirty="0">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165404" y="591032"/>
            <a:ext cx="3687535" cy="2413591"/>
            <a:chOff x="2711302" y="1562986"/>
            <a:chExt cx="2413591" cy="1541721"/>
          </a:xfrm>
        </p:grpSpPr>
        <p:pic>
          <p:nvPicPr>
            <p:cNvPr id="4" name="図 3"/>
            <p:cNvPicPr>
              <a:picLocks noChangeAspect="1"/>
            </p:cNvPicPr>
            <p:nvPr/>
          </p:nvPicPr>
          <p:blipFill rotWithShape="1">
            <a:blip r:embed="rId2" cstate="email">
              <a:extLst>
                <a:ext uri="{28A0092B-C50C-407E-A947-70E740481C1C}">
                  <a14:useLocalDpi xmlns:a14="http://schemas.microsoft.com/office/drawing/2010/main"/>
                </a:ext>
              </a:extLst>
            </a:blip>
            <a:srcRect l="25753" t="14866" r="47208" b="58700"/>
            <a:stretch/>
          </p:blipFill>
          <p:spPr bwMode="auto">
            <a:xfrm>
              <a:off x="2711302" y="1562986"/>
              <a:ext cx="2413591" cy="154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フリーフォーム 3"/>
            <p:cNvSpPr>
              <a:spLocks/>
            </p:cNvSpPr>
            <p:nvPr/>
          </p:nvSpPr>
          <p:spPr bwMode="auto">
            <a:xfrm>
              <a:off x="3360452" y="2131000"/>
              <a:ext cx="590550" cy="606425"/>
            </a:xfrm>
            <a:custGeom>
              <a:avLst/>
              <a:gdLst>
                <a:gd name="T0" fmla="*/ 333975 w 615421"/>
                <a:gd name="T1" fmla="*/ 0 h 625357"/>
                <a:gd name="T2" fmla="*/ 362455 w 615421"/>
                <a:gd name="T3" fmla="*/ 51484 h 625357"/>
                <a:gd name="T4" fmla="*/ 325212 w 615421"/>
                <a:gd name="T5" fmla="*/ 82822 h 625357"/>
                <a:gd name="T6" fmla="*/ 397508 w 615421"/>
                <a:gd name="T7" fmla="*/ 203698 h 625357"/>
                <a:gd name="T8" fmla="*/ 417225 w 615421"/>
                <a:gd name="T9" fmla="*/ 190689 h 625357"/>
                <a:gd name="T10" fmla="*/ 423797 w 615421"/>
                <a:gd name="T11" fmla="*/ 203697 h 625357"/>
                <a:gd name="T12" fmla="*/ 432561 w 615421"/>
                <a:gd name="T13" fmla="*/ 199221 h 625357"/>
                <a:gd name="T14" fmla="*/ 425988 w 615421"/>
                <a:gd name="T15" fmla="*/ 183552 h 625357"/>
                <a:gd name="T16" fmla="*/ 465423 w 615421"/>
                <a:gd name="T17" fmla="*/ 158465 h 625357"/>
                <a:gd name="T18" fmla="*/ 472578 w 615421"/>
                <a:gd name="T19" fmla="*/ 170585 h 625357"/>
                <a:gd name="T20" fmla="*/ 479954 w 615421"/>
                <a:gd name="T21" fmla="*/ 165222 h 625357"/>
                <a:gd name="T22" fmla="*/ 473383 w 615421"/>
                <a:gd name="T23" fmla="*/ 150903 h 625357"/>
                <a:gd name="T24" fmla="*/ 486308 w 615421"/>
                <a:gd name="T25" fmla="*/ 142837 h 625357"/>
                <a:gd name="T26" fmla="*/ 513620 w 615421"/>
                <a:gd name="T27" fmla="*/ 188029 h 625357"/>
                <a:gd name="T28" fmla="*/ 504856 w 615421"/>
                <a:gd name="T29" fmla="*/ 190267 h 625357"/>
                <a:gd name="T30" fmla="*/ 511429 w 615421"/>
                <a:gd name="T31" fmla="*/ 201459 h 625357"/>
                <a:gd name="T32" fmla="*/ 518001 w 615421"/>
                <a:gd name="T33" fmla="*/ 196982 h 625357"/>
                <a:gd name="T34" fmla="*/ 555245 w 615421"/>
                <a:gd name="T35" fmla="*/ 252943 h 625357"/>
                <a:gd name="T36" fmla="*/ 566199 w 615421"/>
                <a:gd name="T37" fmla="*/ 270850 h 625357"/>
                <a:gd name="T38" fmla="*/ 548673 w 615421"/>
                <a:gd name="T39" fmla="*/ 279805 h 625357"/>
                <a:gd name="T40" fmla="*/ 539909 w 615421"/>
                <a:gd name="T41" fmla="*/ 264300 h 625357"/>
                <a:gd name="T42" fmla="*/ 507098 w 615421"/>
                <a:gd name="T43" fmla="*/ 284446 h 625357"/>
                <a:gd name="T44" fmla="*/ 515811 w 615421"/>
                <a:gd name="T45" fmla="*/ 299950 h 625357"/>
                <a:gd name="T46" fmla="*/ 498285 w 615421"/>
                <a:gd name="T47" fmla="*/ 313382 h 625357"/>
                <a:gd name="T48" fmla="*/ 487330 w 615421"/>
                <a:gd name="T49" fmla="*/ 306665 h 625357"/>
                <a:gd name="T50" fmla="*/ 469584 w 615421"/>
                <a:gd name="T51" fmla="*/ 319632 h 625357"/>
                <a:gd name="T52" fmla="*/ 404080 w 615421"/>
                <a:gd name="T53" fmla="*/ 221605 h 625357"/>
                <a:gd name="T54" fmla="*/ 387463 w 615421"/>
                <a:gd name="T55" fmla="*/ 233080 h 625357"/>
                <a:gd name="T56" fmla="*/ 454801 w 615421"/>
                <a:gd name="T57" fmla="*/ 338143 h 625357"/>
                <a:gd name="T58" fmla="*/ 265437 w 615421"/>
                <a:gd name="T59" fmla="*/ 469007 h 625357"/>
                <a:gd name="T60" fmla="*/ 246179 w 615421"/>
                <a:gd name="T61" fmla="*/ 434835 h 625357"/>
                <a:gd name="T62" fmla="*/ 210110 w 615421"/>
                <a:gd name="T63" fmla="*/ 457060 h 625357"/>
                <a:gd name="T64" fmla="*/ 171064 w 615421"/>
                <a:gd name="T65" fmla="*/ 394497 h 625357"/>
                <a:gd name="T66" fmla="*/ 151122 w 615421"/>
                <a:gd name="T67" fmla="*/ 406101 h 625357"/>
                <a:gd name="T68" fmla="*/ 190698 w 615421"/>
                <a:gd name="T69" fmla="*/ 475160 h 625357"/>
                <a:gd name="T70" fmla="*/ 22959 w 615421"/>
                <a:gd name="T71" fmla="*/ 587852 h 625357"/>
                <a:gd name="T72" fmla="*/ 10 w 615421"/>
                <a:gd name="T73" fmla="*/ 544927 h 625357"/>
                <a:gd name="T74" fmla="*/ 2317 w 615421"/>
                <a:gd name="T75" fmla="*/ 513833 h 625357"/>
                <a:gd name="T76" fmla="*/ 18807 w 615421"/>
                <a:gd name="T77" fmla="*/ 494295 h 625357"/>
                <a:gd name="T78" fmla="*/ 1853 w 615421"/>
                <a:gd name="T79" fmla="*/ 466781 h 625357"/>
                <a:gd name="T80" fmla="*/ 163092 w 615421"/>
                <a:gd name="T81" fmla="*/ 362626 h 625357"/>
                <a:gd name="T82" fmla="*/ 184092 w 615421"/>
                <a:gd name="T83" fmla="*/ 348579 h 625357"/>
                <a:gd name="T84" fmla="*/ 194137 w 615421"/>
                <a:gd name="T85" fmla="*/ 362626 h 625357"/>
                <a:gd name="T86" fmla="*/ 205999 w 615421"/>
                <a:gd name="T87" fmla="*/ 352386 h 625357"/>
                <a:gd name="T88" fmla="*/ 195954 w 615421"/>
                <a:gd name="T89" fmla="*/ 338003 h 625357"/>
                <a:gd name="T90" fmla="*/ 255018 w 615421"/>
                <a:gd name="T91" fmla="*/ 299837 h 625357"/>
                <a:gd name="T92" fmla="*/ 266060 w 615421"/>
                <a:gd name="T93" fmla="*/ 313382 h 625357"/>
                <a:gd name="T94" fmla="*/ 281396 w 615421"/>
                <a:gd name="T95" fmla="*/ 302188 h 625357"/>
                <a:gd name="T96" fmla="*/ 270442 w 615421"/>
                <a:gd name="T97" fmla="*/ 288758 h 625357"/>
                <a:gd name="T98" fmla="*/ 377790 w 615421"/>
                <a:gd name="T99" fmla="*/ 217128 h 625357"/>
                <a:gd name="T100" fmla="*/ 379981 w 615421"/>
                <a:gd name="T101" fmla="*/ 201460 h 625357"/>
                <a:gd name="T102" fmla="*/ 309876 w 615421"/>
                <a:gd name="T103" fmla="*/ 78344 h 625357"/>
                <a:gd name="T104" fmla="*/ 298922 w 615421"/>
                <a:gd name="T105" fmla="*/ 38053 h 625357"/>
                <a:gd name="T106" fmla="*/ 333975 w 615421"/>
                <a:gd name="T107" fmla="*/ 0 h 6253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5421" h="625357">
                  <a:moveTo>
                    <a:pt x="363009" y="0"/>
                  </a:moveTo>
                  <a:lnTo>
                    <a:pt x="393965" y="54768"/>
                  </a:lnTo>
                  <a:lnTo>
                    <a:pt x="353484" y="88106"/>
                  </a:lnTo>
                  <a:lnTo>
                    <a:pt x="432065" y="216694"/>
                  </a:lnTo>
                  <a:lnTo>
                    <a:pt x="453496" y="202855"/>
                  </a:lnTo>
                  <a:lnTo>
                    <a:pt x="460640" y="216693"/>
                  </a:lnTo>
                  <a:lnTo>
                    <a:pt x="470165" y="211931"/>
                  </a:lnTo>
                  <a:lnTo>
                    <a:pt x="463021" y="195262"/>
                  </a:lnTo>
                  <a:lnTo>
                    <a:pt x="505884" y="168575"/>
                  </a:lnTo>
                  <a:lnTo>
                    <a:pt x="513662" y="181468"/>
                  </a:lnTo>
                  <a:lnTo>
                    <a:pt x="521679" y="175763"/>
                  </a:lnTo>
                  <a:lnTo>
                    <a:pt x="514536" y="160531"/>
                  </a:lnTo>
                  <a:lnTo>
                    <a:pt x="528585" y="151950"/>
                  </a:lnTo>
                  <a:lnTo>
                    <a:pt x="558271" y="200025"/>
                  </a:lnTo>
                  <a:lnTo>
                    <a:pt x="548746" y="202406"/>
                  </a:lnTo>
                  <a:lnTo>
                    <a:pt x="555890" y="214312"/>
                  </a:lnTo>
                  <a:lnTo>
                    <a:pt x="563034" y="209550"/>
                  </a:lnTo>
                  <a:lnTo>
                    <a:pt x="603515" y="269081"/>
                  </a:lnTo>
                  <a:lnTo>
                    <a:pt x="615421" y="288131"/>
                  </a:lnTo>
                  <a:lnTo>
                    <a:pt x="596371" y="297656"/>
                  </a:lnTo>
                  <a:lnTo>
                    <a:pt x="586846" y="281162"/>
                  </a:lnTo>
                  <a:lnTo>
                    <a:pt x="551182" y="302594"/>
                  </a:lnTo>
                  <a:lnTo>
                    <a:pt x="560653" y="319087"/>
                  </a:lnTo>
                  <a:lnTo>
                    <a:pt x="541603" y="333375"/>
                  </a:lnTo>
                  <a:lnTo>
                    <a:pt x="529696" y="326231"/>
                  </a:lnTo>
                  <a:lnTo>
                    <a:pt x="510408" y="340025"/>
                  </a:lnTo>
                  <a:lnTo>
                    <a:pt x="439209" y="235743"/>
                  </a:lnTo>
                  <a:lnTo>
                    <a:pt x="421147" y="247951"/>
                  </a:lnTo>
                  <a:lnTo>
                    <a:pt x="494339" y="359716"/>
                  </a:lnTo>
                  <a:lnTo>
                    <a:pt x="288513" y="498930"/>
                  </a:lnTo>
                  <a:lnTo>
                    <a:pt x="267581" y="462577"/>
                  </a:lnTo>
                  <a:lnTo>
                    <a:pt x="228376" y="486221"/>
                  </a:lnTo>
                  <a:cubicBezTo>
                    <a:pt x="212178" y="463880"/>
                    <a:pt x="195830" y="435073"/>
                    <a:pt x="185935" y="419666"/>
                  </a:cubicBezTo>
                  <a:cubicBezTo>
                    <a:pt x="171559" y="422608"/>
                    <a:pt x="171596" y="424261"/>
                    <a:pt x="164259" y="432010"/>
                  </a:cubicBezTo>
                  <a:cubicBezTo>
                    <a:pt x="171354" y="446946"/>
                    <a:pt x="194785" y="484579"/>
                    <a:pt x="207276" y="505475"/>
                  </a:cubicBezTo>
                  <a:cubicBezTo>
                    <a:pt x="192602" y="522027"/>
                    <a:pt x="42215" y="613473"/>
                    <a:pt x="24955" y="625357"/>
                  </a:cubicBezTo>
                  <a:cubicBezTo>
                    <a:pt x="11774" y="605706"/>
                    <a:pt x="7818" y="589393"/>
                    <a:pt x="10" y="579693"/>
                  </a:cubicBezTo>
                  <a:cubicBezTo>
                    <a:pt x="-305" y="566955"/>
                    <a:pt x="6459" y="562876"/>
                    <a:pt x="2519" y="546615"/>
                  </a:cubicBezTo>
                  <a:cubicBezTo>
                    <a:pt x="13399" y="536431"/>
                    <a:pt x="12982" y="532079"/>
                    <a:pt x="20442" y="525831"/>
                  </a:cubicBezTo>
                  <a:cubicBezTo>
                    <a:pt x="15619" y="516631"/>
                    <a:pt x="13470" y="512480"/>
                    <a:pt x="2014" y="496561"/>
                  </a:cubicBezTo>
                  <a:cubicBezTo>
                    <a:pt x="26910" y="472807"/>
                    <a:pt x="145913" y="407538"/>
                    <a:pt x="177271" y="385762"/>
                  </a:cubicBezTo>
                  <a:lnTo>
                    <a:pt x="200096" y="370818"/>
                  </a:lnTo>
                  <a:cubicBezTo>
                    <a:pt x="203406" y="379850"/>
                    <a:pt x="206716" y="380781"/>
                    <a:pt x="211014" y="385762"/>
                  </a:cubicBezTo>
                  <a:lnTo>
                    <a:pt x="223908" y="374868"/>
                  </a:lnTo>
                  <a:lnTo>
                    <a:pt x="212990" y="359568"/>
                  </a:lnTo>
                  <a:lnTo>
                    <a:pt x="277188" y="318967"/>
                  </a:lnTo>
                  <a:lnTo>
                    <a:pt x="289190" y="333375"/>
                  </a:lnTo>
                  <a:lnTo>
                    <a:pt x="305859" y="321468"/>
                  </a:lnTo>
                  <a:lnTo>
                    <a:pt x="293953" y="307181"/>
                  </a:lnTo>
                  <a:lnTo>
                    <a:pt x="410634" y="230981"/>
                  </a:lnTo>
                  <a:lnTo>
                    <a:pt x="413015" y="214313"/>
                  </a:lnTo>
                  <a:lnTo>
                    <a:pt x="336815" y="83343"/>
                  </a:lnTo>
                  <a:lnTo>
                    <a:pt x="324909" y="40481"/>
                  </a:lnTo>
                  <a:lnTo>
                    <a:pt x="363009" y="0"/>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7" name="フリーフォーム 6"/>
            <p:cNvSpPr>
              <a:spLocks/>
            </p:cNvSpPr>
            <p:nvPr/>
          </p:nvSpPr>
          <p:spPr bwMode="auto">
            <a:xfrm>
              <a:off x="3489039" y="2683450"/>
              <a:ext cx="144463" cy="134938"/>
            </a:xfrm>
            <a:custGeom>
              <a:avLst/>
              <a:gdLst>
                <a:gd name="T0" fmla="*/ 84565 w 190500"/>
                <a:gd name="T1" fmla="*/ 0 h 175099"/>
                <a:gd name="T2" fmla="*/ 0 w 190500"/>
                <a:gd name="T3" fmla="*/ 55578 h 175099"/>
                <a:gd name="T4" fmla="*/ 24498 w 190500"/>
                <a:gd name="T5" fmla="*/ 95188 h 175099"/>
                <a:gd name="T6" fmla="*/ 73076 w 190500"/>
                <a:gd name="T7" fmla="*/ 63350 h 175099"/>
                <a:gd name="T8" fmla="*/ 86807 w 190500"/>
                <a:gd name="T9" fmla="*/ 84839 h 175099"/>
                <a:gd name="T10" fmla="*/ 82492 w 190500"/>
                <a:gd name="T11" fmla="*/ 87597 h 175099"/>
                <a:gd name="T12" fmla="*/ 93388 w 190500"/>
                <a:gd name="T13" fmla="*/ 104992 h 175099"/>
                <a:gd name="T14" fmla="*/ 98671 w 190500"/>
                <a:gd name="T15" fmla="*/ 101147 h 175099"/>
                <a:gd name="T16" fmla="*/ 90195 w 190500"/>
                <a:gd name="T17" fmla="*/ 88651 h 175099"/>
                <a:gd name="T18" fmla="*/ 94417 w 190500"/>
                <a:gd name="T19" fmla="*/ 85692 h 175099"/>
                <a:gd name="T20" fmla="*/ 77686 w 190500"/>
                <a:gd name="T21" fmla="*/ 60355 h 175099"/>
                <a:gd name="T22" fmla="*/ 109213 w 190500"/>
                <a:gd name="T23" fmla="*/ 38644 h 175099"/>
                <a:gd name="T24" fmla="*/ 84565 w 190500"/>
                <a:gd name="T25" fmla="*/ 0 h 1750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0500" h="175099">
                  <a:moveTo>
                    <a:pt x="147507" y="0"/>
                  </a:moveTo>
                  <a:lnTo>
                    <a:pt x="0" y="92690"/>
                  </a:lnTo>
                  <a:lnTo>
                    <a:pt x="42732" y="158750"/>
                  </a:lnTo>
                  <a:lnTo>
                    <a:pt x="127467" y="105650"/>
                  </a:lnTo>
                  <a:cubicBezTo>
                    <a:pt x="132467" y="114223"/>
                    <a:pt x="148844" y="134986"/>
                    <a:pt x="151419" y="141489"/>
                  </a:cubicBezTo>
                  <a:cubicBezTo>
                    <a:pt x="150961" y="142691"/>
                    <a:pt x="147563" y="144040"/>
                    <a:pt x="143891" y="146089"/>
                  </a:cubicBezTo>
                  <a:cubicBezTo>
                    <a:pt x="148050" y="153557"/>
                    <a:pt x="157599" y="166104"/>
                    <a:pt x="162896" y="175099"/>
                  </a:cubicBezTo>
                  <a:lnTo>
                    <a:pt x="172112" y="168687"/>
                  </a:lnTo>
                  <a:cubicBezTo>
                    <a:pt x="168007" y="162196"/>
                    <a:pt x="161855" y="154701"/>
                    <a:pt x="157327" y="147847"/>
                  </a:cubicBezTo>
                  <a:cubicBezTo>
                    <a:pt x="160893" y="144309"/>
                    <a:pt x="160809" y="145489"/>
                    <a:pt x="164693" y="142912"/>
                  </a:cubicBezTo>
                  <a:lnTo>
                    <a:pt x="135509" y="100656"/>
                  </a:lnTo>
                  <a:lnTo>
                    <a:pt x="190500" y="64447"/>
                  </a:lnTo>
                  <a:lnTo>
                    <a:pt x="147507" y="0"/>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grpSp>
      <p:sp>
        <p:nvSpPr>
          <p:cNvPr id="18" name="楕円 17"/>
          <p:cNvSpPr>
            <a:spLocks noChangeAspect="1"/>
          </p:cNvSpPr>
          <p:nvPr/>
        </p:nvSpPr>
        <p:spPr>
          <a:xfrm>
            <a:off x="1835052" y="1093171"/>
            <a:ext cx="174120" cy="1741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rotWithShape="1">
          <a:blip r:embed="rId3" cstate="screen">
            <a:extLst>
              <a:ext uri="{28A0092B-C50C-407E-A947-70E740481C1C}">
                <a14:useLocalDpi xmlns:a14="http://schemas.microsoft.com/office/drawing/2010/main"/>
              </a:ext>
            </a:extLst>
          </a:blip>
          <a:srcRect l="7986" t="26537" r="13005" b="22854"/>
          <a:stretch/>
        </p:blipFill>
        <p:spPr>
          <a:xfrm>
            <a:off x="4072269" y="591032"/>
            <a:ext cx="5667153" cy="2413591"/>
          </a:xfrm>
          <a:prstGeom prst="rect">
            <a:avLst/>
          </a:prstGeom>
        </p:spPr>
      </p:pic>
      <p:pic>
        <p:nvPicPr>
          <p:cNvPr id="8" name="図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404" y="3282814"/>
            <a:ext cx="5165207" cy="3434313"/>
          </a:xfrm>
          <a:prstGeom prst="rect">
            <a:avLst/>
          </a:prstGeom>
        </p:spPr>
      </p:pic>
      <p:pic>
        <p:nvPicPr>
          <p:cNvPr id="11" name="図 10"/>
          <p:cNvPicPr>
            <a:picLocks noChangeAspect="1"/>
          </p:cNvPicPr>
          <p:nvPr/>
        </p:nvPicPr>
        <p:blipFill rotWithShape="1">
          <a:blip r:embed="rId5" cstate="screen">
            <a:extLst>
              <a:ext uri="{28A0092B-C50C-407E-A947-70E740481C1C}">
                <a14:useLocalDpi xmlns:a14="http://schemas.microsoft.com/office/drawing/2010/main"/>
              </a:ext>
            </a:extLst>
          </a:blip>
          <a:srcRect r="18263"/>
          <a:stretch/>
        </p:blipFill>
        <p:spPr>
          <a:xfrm>
            <a:off x="5517526" y="3282814"/>
            <a:ext cx="4221896" cy="3434313"/>
          </a:xfrm>
          <a:prstGeom prst="rect">
            <a:avLst/>
          </a:prstGeom>
        </p:spPr>
      </p:pic>
    </p:spTree>
    <p:extLst>
      <p:ext uri="{BB962C8B-B14F-4D97-AF65-F5344CB8AC3E}">
        <p14:creationId xmlns:p14="http://schemas.microsoft.com/office/powerpoint/2010/main" val="28541494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8409" y="35842"/>
            <a:ext cx="2713884" cy="276999"/>
          </a:xfrm>
          <a:prstGeom prst="rect">
            <a:avLst/>
          </a:prstGeom>
          <a:noFill/>
        </p:spPr>
        <p:txBody>
          <a:bodyPr wrap="none" lIns="0" tIns="0" rIns="0" bIns="0" rtlCol="0">
            <a:spAutoFit/>
          </a:bodyPr>
          <a:lstStyle/>
          <a:p>
            <a:r>
              <a:rPr lang="ja-JP" altLang="en-US" b="1" dirty="0" smtClean="0">
                <a:latin typeface="Meiryo UI" panose="020B0604030504040204" pitchFamily="50" charset="-128"/>
                <a:ea typeface="Meiryo UI" panose="020B0604030504040204" pitchFamily="50" charset="-128"/>
              </a:rPr>
              <a:t>パレットタウン水上バス</a:t>
            </a:r>
            <a:r>
              <a:rPr lang="ja-JP" altLang="en-US" b="1" dirty="0">
                <a:latin typeface="Meiryo UI" panose="020B0604030504040204" pitchFamily="50" charset="-128"/>
                <a:ea typeface="Meiryo UI" panose="020B0604030504040204" pitchFamily="50" charset="-128"/>
              </a:rPr>
              <a:t>乗り場</a:t>
            </a:r>
            <a:endParaRPr kumimoji="1" lang="ja-JP" altLang="en-US" b="1" dirty="0">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309597" y="648586"/>
            <a:ext cx="3698875" cy="2753833"/>
            <a:chOff x="2179674" y="2743200"/>
            <a:chExt cx="3327991" cy="2488019"/>
          </a:xfrm>
        </p:grpSpPr>
        <p:pic>
          <p:nvPicPr>
            <p:cNvPr id="4" name="図 3"/>
            <p:cNvPicPr>
              <a:picLocks noChangeAspect="1"/>
            </p:cNvPicPr>
            <p:nvPr/>
          </p:nvPicPr>
          <p:blipFill rotWithShape="1">
            <a:blip r:embed="rId2" cstate="email">
              <a:extLst>
                <a:ext uri="{28A0092B-C50C-407E-A947-70E740481C1C}">
                  <a14:useLocalDpi xmlns:a14="http://schemas.microsoft.com/office/drawing/2010/main"/>
                </a:ext>
              </a:extLst>
            </a:blip>
            <a:srcRect l="19797" t="35102" r="42920" b="22240"/>
            <a:stretch/>
          </p:blipFill>
          <p:spPr bwMode="auto">
            <a:xfrm>
              <a:off x="2179674" y="2743200"/>
              <a:ext cx="3327991" cy="248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フリーフォーム 17"/>
            <p:cNvSpPr>
              <a:spLocks/>
            </p:cNvSpPr>
            <p:nvPr/>
          </p:nvSpPr>
          <p:spPr bwMode="auto">
            <a:xfrm>
              <a:off x="2338102" y="2859663"/>
              <a:ext cx="649287" cy="1133475"/>
            </a:xfrm>
            <a:custGeom>
              <a:avLst/>
              <a:gdLst>
                <a:gd name="T0" fmla="*/ 195024 w 650081"/>
                <a:gd name="T1" fmla="*/ 1133475 h 1133475"/>
                <a:gd name="T2" fmla="*/ 111782 w 650081"/>
                <a:gd name="T3" fmla="*/ 1007268 h 1133475"/>
                <a:gd name="T4" fmla="*/ 123674 w 650081"/>
                <a:gd name="T5" fmla="*/ 1000125 h 1133475"/>
                <a:gd name="T6" fmla="*/ 111782 w 650081"/>
                <a:gd name="T7" fmla="*/ 981075 h 1133475"/>
                <a:gd name="T8" fmla="*/ 97512 w 650081"/>
                <a:gd name="T9" fmla="*/ 988218 h 1133475"/>
                <a:gd name="T10" fmla="*/ 66594 w 650081"/>
                <a:gd name="T11" fmla="*/ 952500 h 1133475"/>
                <a:gd name="T12" fmla="*/ 64215 w 650081"/>
                <a:gd name="T13" fmla="*/ 700087 h 1133475"/>
                <a:gd name="T14" fmla="*/ 140322 w 650081"/>
                <a:gd name="T15" fmla="*/ 645318 h 1133475"/>
                <a:gd name="T16" fmla="*/ 0 w 650081"/>
                <a:gd name="T17" fmla="*/ 602456 h 1133475"/>
                <a:gd name="T18" fmla="*/ 206916 w 650081"/>
                <a:gd name="T19" fmla="*/ 280987 h 1133475"/>
                <a:gd name="T20" fmla="*/ 285401 w 650081"/>
                <a:gd name="T21" fmla="*/ 226218 h 1133475"/>
                <a:gd name="T22" fmla="*/ 344859 w 650081"/>
                <a:gd name="T23" fmla="*/ 247650 h 1133475"/>
                <a:gd name="T24" fmla="*/ 375777 w 650081"/>
                <a:gd name="T25" fmla="*/ 147637 h 1133475"/>
                <a:gd name="T26" fmla="*/ 332968 w 650081"/>
                <a:gd name="T27" fmla="*/ 133350 h 1133475"/>
                <a:gd name="T28" fmla="*/ 337724 w 650081"/>
                <a:gd name="T29" fmla="*/ 107156 h 1133475"/>
                <a:gd name="T30" fmla="*/ 363886 w 650081"/>
                <a:gd name="T31" fmla="*/ 116681 h 1133475"/>
                <a:gd name="T32" fmla="*/ 551775 w 650081"/>
                <a:gd name="T33" fmla="*/ 0 h 1133475"/>
                <a:gd name="T34" fmla="*/ 575558 w 650081"/>
                <a:gd name="T35" fmla="*/ 33337 h 1133475"/>
                <a:gd name="T36" fmla="*/ 497073 w 650081"/>
                <a:gd name="T37" fmla="*/ 85725 h 1133475"/>
                <a:gd name="T38" fmla="*/ 649287 w 650081"/>
                <a:gd name="T39" fmla="*/ 335756 h 1133475"/>
                <a:gd name="T40" fmla="*/ 149836 w 650081"/>
                <a:gd name="T41" fmla="*/ 681037 h 1133475"/>
                <a:gd name="T42" fmla="*/ 244968 w 650081"/>
                <a:gd name="T43" fmla="*/ 840581 h 1133475"/>
                <a:gd name="T44" fmla="*/ 145079 w 650081"/>
                <a:gd name="T45" fmla="*/ 947737 h 1133475"/>
                <a:gd name="T46" fmla="*/ 159349 w 650081"/>
                <a:gd name="T47" fmla="*/ 966787 h 1133475"/>
                <a:gd name="T48" fmla="*/ 268752 w 650081"/>
                <a:gd name="T49" fmla="*/ 873918 h 1133475"/>
                <a:gd name="T50" fmla="*/ 330590 w 650081"/>
                <a:gd name="T51" fmla="*/ 964406 h 1133475"/>
                <a:gd name="T52" fmla="*/ 209294 w 650081"/>
                <a:gd name="T53" fmla="*/ 1054893 h 1133475"/>
                <a:gd name="T54" fmla="*/ 240212 w 650081"/>
                <a:gd name="T55" fmla="*/ 1109663 h 1133475"/>
                <a:gd name="T56" fmla="*/ 195024 w 650081"/>
                <a:gd name="T57" fmla="*/ 1133475 h 11334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50081" h="1133475">
                  <a:moveTo>
                    <a:pt x="195262" y="1133475"/>
                  </a:moveTo>
                  <a:lnTo>
                    <a:pt x="111919" y="1007268"/>
                  </a:lnTo>
                  <a:lnTo>
                    <a:pt x="123825" y="1000125"/>
                  </a:lnTo>
                  <a:lnTo>
                    <a:pt x="111919" y="981075"/>
                  </a:lnTo>
                  <a:lnTo>
                    <a:pt x="97631" y="988218"/>
                  </a:lnTo>
                  <a:lnTo>
                    <a:pt x="66675" y="952500"/>
                  </a:lnTo>
                  <a:cubicBezTo>
                    <a:pt x="65881" y="868362"/>
                    <a:pt x="65088" y="784225"/>
                    <a:pt x="64294" y="700087"/>
                  </a:cubicBezTo>
                  <a:lnTo>
                    <a:pt x="140494" y="645318"/>
                  </a:lnTo>
                  <a:lnTo>
                    <a:pt x="0" y="602456"/>
                  </a:lnTo>
                  <a:lnTo>
                    <a:pt x="207169" y="280987"/>
                  </a:lnTo>
                  <a:lnTo>
                    <a:pt x="285750" y="226218"/>
                  </a:lnTo>
                  <a:lnTo>
                    <a:pt x="345281" y="247650"/>
                  </a:lnTo>
                  <a:lnTo>
                    <a:pt x="376237" y="147637"/>
                  </a:lnTo>
                  <a:lnTo>
                    <a:pt x="333375" y="133350"/>
                  </a:lnTo>
                  <a:lnTo>
                    <a:pt x="338137" y="107156"/>
                  </a:lnTo>
                  <a:lnTo>
                    <a:pt x="364331" y="116681"/>
                  </a:lnTo>
                  <a:lnTo>
                    <a:pt x="552450" y="0"/>
                  </a:lnTo>
                  <a:lnTo>
                    <a:pt x="576262" y="33337"/>
                  </a:lnTo>
                  <a:lnTo>
                    <a:pt x="497681" y="85725"/>
                  </a:lnTo>
                  <a:lnTo>
                    <a:pt x="650081" y="335756"/>
                  </a:lnTo>
                  <a:lnTo>
                    <a:pt x="150019" y="681037"/>
                  </a:lnTo>
                  <a:lnTo>
                    <a:pt x="245268" y="840581"/>
                  </a:lnTo>
                  <a:lnTo>
                    <a:pt x="145256" y="947737"/>
                  </a:lnTo>
                  <a:lnTo>
                    <a:pt x="159544" y="966787"/>
                  </a:lnTo>
                  <a:lnTo>
                    <a:pt x="269081" y="873918"/>
                  </a:lnTo>
                  <a:lnTo>
                    <a:pt x="330994" y="964406"/>
                  </a:lnTo>
                  <a:lnTo>
                    <a:pt x="209550" y="1054893"/>
                  </a:lnTo>
                  <a:lnTo>
                    <a:pt x="240506" y="1109663"/>
                  </a:lnTo>
                  <a:lnTo>
                    <a:pt x="195262" y="1133475"/>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13" name="フリーフォーム 25"/>
            <p:cNvSpPr>
              <a:spLocks noChangeAspect="1"/>
            </p:cNvSpPr>
            <p:nvPr/>
          </p:nvSpPr>
          <p:spPr bwMode="auto">
            <a:xfrm rot="21438638">
              <a:off x="2725452" y="3639125"/>
              <a:ext cx="234950" cy="217488"/>
            </a:xfrm>
            <a:custGeom>
              <a:avLst/>
              <a:gdLst>
                <a:gd name="T0" fmla="*/ 219028 w 224125"/>
                <a:gd name="T1" fmla="*/ 68783 h 208598"/>
                <a:gd name="T2" fmla="*/ 243768 w 224125"/>
                <a:gd name="T3" fmla="*/ 59604 h 208598"/>
                <a:gd name="T4" fmla="*/ 245865 w 224125"/>
                <a:gd name="T5" fmla="*/ 104551 h 208598"/>
                <a:gd name="T6" fmla="*/ 49244 w 224125"/>
                <a:gd name="T7" fmla="*/ 228255 h 208598"/>
                <a:gd name="T8" fmla="*/ 20426 w 224125"/>
                <a:gd name="T9" fmla="*/ 177184 h 208598"/>
                <a:gd name="T10" fmla="*/ 34058 w 224125"/>
                <a:gd name="T11" fmla="*/ 168844 h 208598"/>
                <a:gd name="T12" fmla="*/ 0 w 224125"/>
                <a:gd name="T13" fmla="*/ 110995 h 208598"/>
                <a:gd name="T14" fmla="*/ 27766 w 224125"/>
                <a:gd name="T15" fmla="*/ 92759 h 208598"/>
                <a:gd name="T16" fmla="*/ 37202 w 224125"/>
                <a:gd name="T17" fmla="*/ 105268 h 208598"/>
                <a:gd name="T18" fmla="*/ 59215 w 224125"/>
                <a:gd name="T19" fmla="*/ 113082 h 208598"/>
                <a:gd name="T20" fmla="*/ 79122 w 224125"/>
                <a:gd name="T21" fmla="*/ 109944 h 208598"/>
                <a:gd name="T22" fmla="*/ 91915 w 224125"/>
                <a:gd name="T23" fmla="*/ 92937 h 208598"/>
                <a:gd name="T24" fmla="*/ 91164 w 224125"/>
                <a:gd name="T25" fmla="*/ 75035 h 208598"/>
                <a:gd name="T26" fmla="*/ 85404 w 224125"/>
                <a:gd name="T27" fmla="*/ 62012 h 208598"/>
                <a:gd name="T28" fmla="*/ 107403 w 224125"/>
                <a:gd name="T29" fmla="*/ 44816 h 208598"/>
                <a:gd name="T30" fmla="*/ 101116 w 224125"/>
                <a:gd name="T31" fmla="*/ 31787 h 208598"/>
                <a:gd name="T32" fmla="*/ 135695 w 224125"/>
                <a:gd name="T33" fmla="*/ 11984 h 208598"/>
                <a:gd name="T34" fmla="*/ 140939 w 224125"/>
                <a:gd name="T35" fmla="*/ 25016 h 208598"/>
                <a:gd name="T36" fmla="*/ 184428 w 224125"/>
                <a:gd name="T37" fmla="*/ 0 h 208598"/>
                <a:gd name="T38" fmla="*/ 193336 w 224125"/>
                <a:gd name="T39" fmla="*/ 17198 h 208598"/>
                <a:gd name="T40" fmla="*/ 214826 w 224125"/>
                <a:gd name="T41" fmla="*/ 6772 h 208598"/>
                <a:gd name="T42" fmla="*/ 225965 w 224125"/>
                <a:gd name="T43" fmla="*/ 21066 h 208598"/>
                <a:gd name="T44" fmla="*/ 203973 w 224125"/>
                <a:gd name="T45" fmla="*/ 41898 h 208598"/>
                <a:gd name="T46" fmla="*/ 219028 w 224125"/>
                <a:gd name="T47" fmla="*/ 68783 h 2085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4125" h="208598">
                  <a:moveTo>
                    <a:pt x="199081" y="62859"/>
                  </a:moveTo>
                  <a:cubicBezTo>
                    <a:pt x="199279" y="65140"/>
                    <a:pt x="221370" y="52190"/>
                    <a:pt x="221568" y="54471"/>
                  </a:cubicBezTo>
                  <a:cubicBezTo>
                    <a:pt x="218712" y="63990"/>
                    <a:pt x="226329" y="86028"/>
                    <a:pt x="223473" y="95547"/>
                  </a:cubicBezTo>
                  <a:lnTo>
                    <a:pt x="44759" y="208598"/>
                  </a:lnTo>
                  <a:lnTo>
                    <a:pt x="18566" y="161925"/>
                  </a:lnTo>
                  <a:lnTo>
                    <a:pt x="30956" y="154303"/>
                  </a:lnTo>
                  <a:lnTo>
                    <a:pt x="0" y="101436"/>
                  </a:lnTo>
                  <a:lnTo>
                    <a:pt x="25238" y="84770"/>
                  </a:lnTo>
                  <a:lnTo>
                    <a:pt x="33814" y="96202"/>
                  </a:lnTo>
                  <a:lnTo>
                    <a:pt x="53822" y="103344"/>
                  </a:lnTo>
                  <a:lnTo>
                    <a:pt x="71917" y="100476"/>
                  </a:lnTo>
                  <a:cubicBezTo>
                    <a:pt x="72937" y="94978"/>
                    <a:pt x="82524" y="90431"/>
                    <a:pt x="83544" y="84933"/>
                  </a:cubicBezTo>
                  <a:cubicBezTo>
                    <a:pt x="83317" y="77893"/>
                    <a:pt x="83089" y="75613"/>
                    <a:pt x="82862" y="68573"/>
                  </a:cubicBezTo>
                  <a:lnTo>
                    <a:pt x="77626" y="56671"/>
                  </a:lnTo>
                  <a:lnTo>
                    <a:pt x="97622" y="40956"/>
                  </a:lnTo>
                  <a:lnTo>
                    <a:pt x="91907" y="29050"/>
                  </a:lnTo>
                  <a:lnTo>
                    <a:pt x="123337" y="10952"/>
                  </a:lnTo>
                  <a:lnTo>
                    <a:pt x="128103" y="22861"/>
                  </a:lnTo>
                  <a:lnTo>
                    <a:pt x="167632" y="0"/>
                  </a:lnTo>
                  <a:lnTo>
                    <a:pt x="175728" y="15717"/>
                  </a:lnTo>
                  <a:lnTo>
                    <a:pt x="195261" y="6189"/>
                  </a:lnTo>
                  <a:cubicBezTo>
                    <a:pt x="200203" y="15504"/>
                    <a:pt x="201636" y="13744"/>
                    <a:pt x="205386" y="19252"/>
                  </a:cubicBezTo>
                  <a:cubicBezTo>
                    <a:pt x="202473" y="25712"/>
                    <a:pt x="180101" y="32132"/>
                    <a:pt x="185396" y="38289"/>
                  </a:cubicBezTo>
                  <a:lnTo>
                    <a:pt x="199081" y="62859"/>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16" name="フリーフォーム 30"/>
            <p:cNvSpPr>
              <a:spLocks noChangeAspect="1"/>
            </p:cNvSpPr>
            <p:nvPr/>
          </p:nvSpPr>
          <p:spPr bwMode="auto">
            <a:xfrm>
              <a:off x="3944652" y="2850138"/>
              <a:ext cx="311150" cy="452437"/>
            </a:xfrm>
            <a:custGeom>
              <a:avLst/>
              <a:gdLst>
                <a:gd name="T0" fmla="*/ 204267 w 311943"/>
                <a:gd name="T1" fmla="*/ 11906 h 452437"/>
                <a:gd name="T2" fmla="*/ 301649 w 311943"/>
                <a:gd name="T3" fmla="*/ 0 h 452437"/>
                <a:gd name="T4" fmla="*/ 311150 w 311943"/>
                <a:gd name="T5" fmla="*/ 233362 h 452437"/>
                <a:gd name="T6" fmla="*/ 249395 w 311943"/>
                <a:gd name="T7" fmla="*/ 352425 h 452437"/>
                <a:gd name="T8" fmla="*/ 218518 w 311943"/>
                <a:gd name="T9" fmla="*/ 352425 h 452437"/>
                <a:gd name="T10" fmla="*/ 68880 w 311943"/>
                <a:gd name="T11" fmla="*/ 452437 h 452437"/>
                <a:gd name="T12" fmla="*/ 40379 w 311943"/>
                <a:gd name="T13" fmla="*/ 447675 h 452437"/>
                <a:gd name="T14" fmla="*/ 16626 w 311943"/>
                <a:gd name="T15" fmla="*/ 416719 h 452437"/>
                <a:gd name="T16" fmla="*/ 19001 w 311943"/>
                <a:gd name="T17" fmla="*/ 357187 h 452437"/>
                <a:gd name="T18" fmla="*/ 0 w 311943"/>
                <a:gd name="T19" fmla="*/ 319086 h 452437"/>
                <a:gd name="T20" fmla="*/ 4750 w 311943"/>
                <a:gd name="T21" fmla="*/ 290510 h 452437"/>
                <a:gd name="T22" fmla="*/ 154388 w 311943"/>
                <a:gd name="T23" fmla="*/ 185738 h 452437"/>
                <a:gd name="T24" fmla="*/ 209018 w 311943"/>
                <a:gd name="T25" fmla="*/ 140493 h 452437"/>
                <a:gd name="T26" fmla="*/ 204267 w 311943"/>
                <a:gd name="T27" fmla="*/ 11906 h 4524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1943" h="452437">
                  <a:moveTo>
                    <a:pt x="204788" y="11906"/>
                  </a:moveTo>
                  <a:lnTo>
                    <a:pt x="302418" y="0"/>
                  </a:lnTo>
                  <a:lnTo>
                    <a:pt x="311943" y="233362"/>
                  </a:lnTo>
                  <a:lnTo>
                    <a:pt x="250031" y="352425"/>
                  </a:lnTo>
                  <a:lnTo>
                    <a:pt x="219075" y="352425"/>
                  </a:lnTo>
                  <a:lnTo>
                    <a:pt x="69056" y="452437"/>
                  </a:lnTo>
                  <a:lnTo>
                    <a:pt x="40482" y="447675"/>
                  </a:lnTo>
                  <a:lnTo>
                    <a:pt x="16668" y="416719"/>
                  </a:lnTo>
                  <a:cubicBezTo>
                    <a:pt x="22225" y="384176"/>
                    <a:pt x="18254" y="392112"/>
                    <a:pt x="19049" y="357187"/>
                  </a:cubicBezTo>
                  <a:lnTo>
                    <a:pt x="0" y="319086"/>
                  </a:lnTo>
                  <a:cubicBezTo>
                    <a:pt x="0" y="307974"/>
                    <a:pt x="4762" y="301622"/>
                    <a:pt x="4762" y="290510"/>
                  </a:cubicBezTo>
                  <a:lnTo>
                    <a:pt x="154781" y="185738"/>
                  </a:lnTo>
                  <a:cubicBezTo>
                    <a:pt x="203994" y="156368"/>
                    <a:pt x="191294" y="155575"/>
                    <a:pt x="209551" y="140493"/>
                  </a:cubicBezTo>
                  <a:lnTo>
                    <a:pt x="204788" y="11906"/>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17" name="フリーフォーム 31"/>
            <p:cNvSpPr>
              <a:spLocks/>
            </p:cNvSpPr>
            <p:nvPr/>
          </p:nvSpPr>
          <p:spPr bwMode="auto">
            <a:xfrm>
              <a:off x="3770027" y="3164463"/>
              <a:ext cx="214312" cy="357187"/>
            </a:xfrm>
            <a:custGeom>
              <a:avLst/>
              <a:gdLst>
                <a:gd name="T0" fmla="*/ 128587 w 214313"/>
                <a:gd name="T1" fmla="*/ 0 h 357187"/>
                <a:gd name="T2" fmla="*/ 0 w 214313"/>
                <a:gd name="T3" fmla="*/ 95249 h 357187"/>
                <a:gd name="T4" fmla="*/ 45244 w 214313"/>
                <a:gd name="T5" fmla="*/ 207169 h 357187"/>
                <a:gd name="T6" fmla="*/ 145256 w 214313"/>
                <a:gd name="T7" fmla="*/ 357187 h 357187"/>
                <a:gd name="T8" fmla="*/ 204787 w 214313"/>
                <a:gd name="T9" fmla="*/ 319087 h 357187"/>
                <a:gd name="T10" fmla="*/ 154781 w 214313"/>
                <a:gd name="T11" fmla="*/ 245269 h 357187"/>
                <a:gd name="T12" fmla="*/ 214312 w 214313"/>
                <a:gd name="T13" fmla="*/ 202405 h 357187"/>
                <a:gd name="T14" fmla="*/ 150018 w 214313"/>
                <a:gd name="T15" fmla="*/ 107156 h 357187"/>
                <a:gd name="T16" fmla="*/ 154781 w 214313"/>
                <a:gd name="T17" fmla="*/ 45243 h 357187"/>
                <a:gd name="T18" fmla="*/ 128587 w 214313"/>
                <a:gd name="T19" fmla="*/ 0 h 3571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4313" h="357187">
                  <a:moveTo>
                    <a:pt x="128588" y="0"/>
                  </a:moveTo>
                  <a:lnTo>
                    <a:pt x="0" y="95249"/>
                  </a:lnTo>
                  <a:cubicBezTo>
                    <a:pt x="19050" y="134143"/>
                    <a:pt x="45244" y="156368"/>
                    <a:pt x="45244" y="207169"/>
                  </a:cubicBezTo>
                  <a:lnTo>
                    <a:pt x="145257" y="357187"/>
                  </a:lnTo>
                  <a:lnTo>
                    <a:pt x="204788" y="319087"/>
                  </a:lnTo>
                  <a:lnTo>
                    <a:pt x="154782" y="245269"/>
                  </a:lnTo>
                  <a:lnTo>
                    <a:pt x="214313" y="202405"/>
                  </a:lnTo>
                  <a:lnTo>
                    <a:pt x="150019" y="107156"/>
                  </a:lnTo>
                  <a:cubicBezTo>
                    <a:pt x="149226" y="72230"/>
                    <a:pt x="153193" y="77787"/>
                    <a:pt x="154782" y="45243"/>
                  </a:cubicBezTo>
                  <a:lnTo>
                    <a:pt x="128588" y="0"/>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grpSp>
      <p:sp>
        <p:nvSpPr>
          <p:cNvPr id="18" name="楕円 17"/>
          <p:cNvSpPr>
            <a:spLocks noChangeAspect="1"/>
          </p:cNvSpPr>
          <p:nvPr/>
        </p:nvSpPr>
        <p:spPr>
          <a:xfrm>
            <a:off x="1435712" y="1586852"/>
            <a:ext cx="174120" cy="1741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rotWithShape="1">
          <a:blip r:embed="rId3" cstate="screen">
            <a:extLst>
              <a:ext uri="{28A0092B-C50C-407E-A947-70E740481C1C}">
                <a14:useLocalDpi xmlns:a14="http://schemas.microsoft.com/office/drawing/2010/main"/>
              </a:ext>
            </a:extLst>
          </a:blip>
          <a:srcRect b="22499"/>
          <a:stretch/>
        </p:blipFill>
        <p:spPr>
          <a:xfrm>
            <a:off x="4255789" y="648585"/>
            <a:ext cx="5344146" cy="2753833"/>
          </a:xfrm>
          <a:prstGeom prst="rect">
            <a:avLst/>
          </a:prstGeom>
        </p:spPr>
      </p:pic>
      <p:pic>
        <p:nvPicPr>
          <p:cNvPr id="8" name="図 7"/>
          <p:cNvPicPr>
            <a:picLocks noChangeAspect="1"/>
          </p:cNvPicPr>
          <p:nvPr/>
        </p:nvPicPr>
        <p:blipFill rotWithShape="1">
          <a:blip r:embed="rId4" cstate="screen">
            <a:extLst>
              <a:ext uri="{28A0092B-C50C-407E-A947-70E740481C1C}">
                <a14:useLocalDpi xmlns:a14="http://schemas.microsoft.com/office/drawing/2010/main"/>
              </a:ext>
            </a:extLst>
          </a:blip>
          <a:srcRect t="17941" b="30959"/>
          <a:stretch/>
        </p:blipFill>
        <p:spPr>
          <a:xfrm>
            <a:off x="309597" y="3563223"/>
            <a:ext cx="9290339" cy="3156465"/>
          </a:xfrm>
          <a:prstGeom prst="rect">
            <a:avLst/>
          </a:prstGeom>
        </p:spPr>
      </p:pic>
    </p:spTree>
    <p:extLst>
      <p:ext uri="{BB962C8B-B14F-4D97-AF65-F5344CB8AC3E}">
        <p14:creationId xmlns:p14="http://schemas.microsoft.com/office/powerpoint/2010/main" val="8973028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8409" y="35842"/>
            <a:ext cx="1841851" cy="276999"/>
          </a:xfrm>
          <a:prstGeom prst="rect">
            <a:avLst/>
          </a:prstGeom>
          <a:noFill/>
        </p:spPr>
        <p:txBody>
          <a:bodyPr wrap="none" lIns="0" tIns="0" rIns="0" bIns="0" rtlCol="0">
            <a:spAutoFit/>
          </a:bodyPr>
          <a:lstStyle/>
          <a:p>
            <a:r>
              <a:rPr lang="ja-JP" altLang="en-US" b="1" dirty="0" smtClean="0">
                <a:latin typeface="Meiryo UI" panose="020B0604030504040204" pitchFamily="50" charset="-128"/>
                <a:ea typeface="Meiryo UI" panose="020B0604030504040204" pitchFamily="50" charset="-128"/>
              </a:rPr>
              <a:t>７号地はしけ溜まり</a:t>
            </a:r>
            <a:endParaRPr kumimoji="1" lang="ja-JP" altLang="en-US" b="1" dirty="0">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203978" y="797441"/>
            <a:ext cx="3868289" cy="2424224"/>
            <a:chOff x="4380614" y="1052623"/>
            <a:chExt cx="2945219" cy="1913861"/>
          </a:xfrm>
        </p:grpSpPr>
        <p:pic>
          <p:nvPicPr>
            <p:cNvPr id="4" name="図 3"/>
            <p:cNvPicPr>
              <a:picLocks noChangeAspect="1"/>
            </p:cNvPicPr>
            <p:nvPr/>
          </p:nvPicPr>
          <p:blipFill rotWithShape="1">
            <a:blip r:embed="rId2" cstate="email">
              <a:extLst>
                <a:ext uri="{28A0092B-C50C-407E-A947-70E740481C1C}">
                  <a14:useLocalDpi xmlns:a14="http://schemas.microsoft.com/office/drawing/2010/main"/>
                </a:ext>
              </a:extLst>
            </a:blip>
            <a:srcRect l="44454" t="6116" r="22552" b="61070"/>
            <a:stretch/>
          </p:blipFill>
          <p:spPr bwMode="auto">
            <a:xfrm>
              <a:off x="4380614" y="1052623"/>
              <a:ext cx="2945219" cy="191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フリーフォーム 12"/>
            <p:cNvSpPr>
              <a:spLocks/>
            </p:cNvSpPr>
            <p:nvPr/>
          </p:nvSpPr>
          <p:spPr bwMode="auto">
            <a:xfrm>
              <a:off x="4841589" y="1764288"/>
              <a:ext cx="484188" cy="415925"/>
            </a:xfrm>
            <a:custGeom>
              <a:avLst/>
              <a:gdLst>
                <a:gd name="T0" fmla="*/ 121643 w 483394"/>
                <a:gd name="T1" fmla="*/ 14262 h 416719"/>
                <a:gd name="T2" fmla="*/ 257597 w 483394"/>
                <a:gd name="T3" fmla="*/ 0 h 416719"/>
                <a:gd name="T4" fmla="*/ 293375 w 483394"/>
                <a:gd name="T5" fmla="*/ 294713 h 416719"/>
                <a:gd name="T6" fmla="*/ 474647 w 483394"/>
                <a:gd name="T7" fmla="*/ 275700 h 416719"/>
                <a:gd name="T8" fmla="*/ 484188 w 483394"/>
                <a:gd name="T9" fmla="*/ 349378 h 416719"/>
                <a:gd name="T10" fmla="*/ 384011 w 483394"/>
                <a:gd name="T11" fmla="*/ 358884 h 416719"/>
                <a:gd name="T12" fmla="*/ 384012 w 483394"/>
                <a:gd name="T13" fmla="*/ 382653 h 416719"/>
                <a:gd name="T14" fmla="*/ 319611 w 483394"/>
                <a:gd name="T15" fmla="*/ 387405 h 416719"/>
                <a:gd name="T16" fmla="*/ 319611 w 483394"/>
                <a:gd name="T17" fmla="*/ 408796 h 416719"/>
                <a:gd name="T18" fmla="*/ 269523 w 483394"/>
                <a:gd name="T19" fmla="*/ 415925 h 416719"/>
                <a:gd name="T20" fmla="*/ 262367 w 483394"/>
                <a:gd name="T21" fmla="*/ 363638 h 416719"/>
                <a:gd name="T22" fmla="*/ 331537 w 483394"/>
                <a:gd name="T23" fmla="*/ 358884 h 416719"/>
                <a:gd name="T24" fmla="*/ 321997 w 483394"/>
                <a:gd name="T25" fmla="*/ 320857 h 416719"/>
                <a:gd name="T26" fmla="*/ 279064 w 483394"/>
                <a:gd name="T27" fmla="*/ 323234 h 416719"/>
                <a:gd name="T28" fmla="*/ 257597 w 483394"/>
                <a:gd name="T29" fmla="*/ 320857 h 416719"/>
                <a:gd name="T30" fmla="*/ 257597 w 483394"/>
                <a:gd name="T31" fmla="*/ 292337 h 416719"/>
                <a:gd name="T32" fmla="*/ 224205 w 483394"/>
                <a:gd name="T33" fmla="*/ 297090 h 416719"/>
                <a:gd name="T34" fmla="*/ 221820 w 483394"/>
                <a:gd name="T35" fmla="*/ 247179 h 416719"/>
                <a:gd name="T36" fmla="*/ 183657 w 483394"/>
                <a:gd name="T37" fmla="*/ 251932 h 416719"/>
                <a:gd name="T38" fmla="*/ 174117 w 483394"/>
                <a:gd name="T39" fmla="*/ 178254 h 416719"/>
                <a:gd name="T40" fmla="*/ 93022 w 483394"/>
                <a:gd name="T41" fmla="*/ 190138 h 416719"/>
                <a:gd name="T42" fmla="*/ 102562 w 483394"/>
                <a:gd name="T43" fmla="*/ 259062 h 416719"/>
                <a:gd name="T44" fmla="*/ 116873 w 483394"/>
                <a:gd name="T45" fmla="*/ 259062 h 416719"/>
                <a:gd name="T46" fmla="*/ 121643 w 483394"/>
                <a:gd name="T47" fmla="*/ 313727 h 416719"/>
                <a:gd name="T48" fmla="*/ 85865 w 483394"/>
                <a:gd name="T49" fmla="*/ 320857 h 416719"/>
                <a:gd name="T50" fmla="*/ 93022 w 483394"/>
                <a:gd name="T51" fmla="*/ 382652 h 416719"/>
                <a:gd name="T52" fmla="*/ 31007 w 483394"/>
                <a:gd name="T53" fmla="*/ 392158 h 416719"/>
                <a:gd name="T54" fmla="*/ 0 w 483394"/>
                <a:gd name="T55" fmla="*/ 152111 h 416719"/>
                <a:gd name="T56" fmla="*/ 135954 w 483394"/>
                <a:gd name="T57" fmla="*/ 135473 h 416719"/>
                <a:gd name="T58" fmla="*/ 121643 w 483394"/>
                <a:gd name="T59" fmla="*/ 14262 h 4167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83394" h="416719">
                  <a:moveTo>
                    <a:pt x="121444" y="14289"/>
                  </a:moveTo>
                  <a:lnTo>
                    <a:pt x="257175" y="0"/>
                  </a:lnTo>
                  <a:lnTo>
                    <a:pt x="292894" y="295276"/>
                  </a:lnTo>
                  <a:lnTo>
                    <a:pt x="473869" y="276226"/>
                  </a:lnTo>
                  <a:lnTo>
                    <a:pt x="483394" y="350045"/>
                  </a:lnTo>
                  <a:lnTo>
                    <a:pt x="383381" y="359569"/>
                  </a:lnTo>
                  <a:cubicBezTo>
                    <a:pt x="383381" y="369094"/>
                    <a:pt x="383382" y="373858"/>
                    <a:pt x="383382" y="383383"/>
                  </a:cubicBezTo>
                  <a:lnTo>
                    <a:pt x="319087" y="388145"/>
                  </a:lnTo>
                  <a:lnTo>
                    <a:pt x="319087" y="409576"/>
                  </a:lnTo>
                  <a:lnTo>
                    <a:pt x="269081" y="416719"/>
                  </a:lnTo>
                  <a:lnTo>
                    <a:pt x="261937" y="364332"/>
                  </a:lnTo>
                  <a:lnTo>
                    <a:pt x="330993" y="359569"/>
                  </a:lnTo>
                  <a:lnTo>
                    <a:pt x="321469" y="321470"/>
                  </a:lnTo>
                  <a:lnTo>
                    <a:pt x="278606" y="323851"/>
                  </a:lnTo>
                  <a:lnTo>
                    <a:pt x="257175" y="321470"/>
                  </a:lnTo>
                  <a:lnTo>
                    <a:pt x="257175" y="292895"/>
                  </a:lnTo>
                  <a:lnTo>
                    <a:pt x="223837" y="297657"/>
                  </a:lnTo>
                  <a:lnTo>
                    <a:pt x="221456" y="247651"/>
                  </a:lnTo>
                  <a:lnTo>
                    <a:pt x="183356" y="252413"/>
                  </a:lnTo>
                  <a:lnTo>
                    <a:pt x="173831" y="178594"/>
                  </a:lnTo>
                  <a:lnTo>
                    <a:pt x="92869" y="190501"/>
                  </a:lnTo>
                  <a:lnTo>
                    <a:pt x="102394" y="259557"/>
                  </a:lnTo>
                  <a:lnTo>
                    <a:pt x="116681" y="259557"/>
                  </a:lnTo>
                  <a:lnTo>
                    <a:pt x="121444" y="314326"/>
                  </a:lnTo>
                  <a:lnTo>
                    <a:pt x="85724" y="321470"/>
                  </a:lnTo>
                  <a:lnTo>
                    <a:pt x="92869" y="383382"/>
                  </a:lnTo>
                  <a:lnTo>
                    <a:pt x="30956" y="392907"/>
                  </a:lnTo>
                  <a:lnTo>
                    <a:pt x="0" y="152401"/>
                  </a:lnTo>
                  <a:lnTo>
                    <a:pt x="135731" y="135732"/>
                  </a:lnTo>
                  <a:lnTo>
                    <a:pt x="121444" y="14289"/>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9" name="フリーフォーム 13"/>
            <p:cNvSpPr>
              <a:spLocks noChangeAspect="1"/>
            </p:cNvSpPr>
            <p:nvPr/>
          </p:nvSpPr>
          <p:spPr bwMode="auto">
            <a:xfrm>
              <a:off x="5413089" y="1873825"/>
              <a:ext cx="401638" cy="193675"/>
            </a:xfrm>
            <a:custGeom>
              <a:avLst/>
              <a:gdLst>
                <a:gd name="T0" fmla="*/ 360286 w 428151"/>
                <a:gd name="T1" fmla="*/ 1108 h 288129"/>
                <a:gd name="T2" fmla="*/ 376625 w 428151"/>
                <a:gd name="T3" fmla="*/ 107252 h 288129"/>
                <a:gd name="T4" fmla="*/ 247173 w 428151"/>
                <a:gd name="T5" fmla="*/ 117474 h 288129"/>
                <a:gd name="T6" fmla="*/ 245078 w 428151"/>
                <a:gd name="T7" fmla="*/ 108852 h 288129"/>
                <a:gd name="T8" fmla="*/ 201089 w 428151"/>
                <a:gd name="T9" fmla="*/ 112086 h 288129"/>
                <a:gd name="T10" fmla="*/ 203184 w 428151"/>
                <a:gd name="T11" fmla="*/ 121785 h 288129"/>
                <a:gd name="T12" fmla="*/ 178049 w 428151"/>
                <a:gd name="T13" fmla="*/ 121785 h 288129"/>
                <a:gd name="T14" fmla="*/ 173858 w 428151"/>
                <a:gd name="T15" fmla="*/ 100230 h 288129"/>
                <a:gd name="T16" fmla="*/ 154728 w 428151"/>
                <a:gd name="T17" fmla="*/ 102386 h 288129"/>
                <a:gd name="T18" fmla="*/ 144533 w 428151"/>
                <a:gd name="T19" fmla="*/ 32332 h 288129"/>
                <a:gd name="T20" fmla="*/ 96355 w 428151"/>
                <a:gd name="T21" fmla="*/ 34487 h 288129"/>
                <a:gd name="T22" fmla="*/ 108366 w 428151"/>
                <a:gd name="T23" fmla="*/ 129329 h 288129"/>
                <a:gd name="T24" fmla="*/ 83787 w 428151"/>
                <a:gd name="T25" fmla="*/ 130407 h 288129"/>
                <a:gd name="T26" fmla="*/ 83787 w 428151"/>
                <a:gd name="T27" fmla="*/ 122863 h 288129"/>
                <a:gd name="T28" fmla="*/ 46082 w 428151"/>
                <a:gd name="T29" fmla="*/ 126097 h 288129"/>
                <a:gd name="T30" fmla="*/ 20947 w 428151"/>
                <a:gd name="T31" fmla="*/ 120708 h 288129"/>
                <a:gd name="T32" fmla="*/ 8380 w 428151"/>
                <a:gd name="T33" fmla="*/ 104541 h 288129"/>
                <a:gd name="T34" fmla="*/ 0 w 428151"/>
                <a:gd name="T35" fmla="*/ 61431 h 288129"/>
                <a:gd name="T36" fmla="*/ 10612 w 428151"/>
                <a:gd name="T37" fmla="*/ 41509 h 288129"/>
                <a:gd name="T38" fmla="*/ 39799 w 428151"/>
                <a:gd name="T39" fmla="*/ 32332 h 288129"/>
                <a:gd name="T40" fmla="*/ 73453 w 428151"/>
                <a:gd name="T41" fmla="*/ 32854 h 288129"/>
                <a:gd name="T42" fmla="*/ 69264 w 428151"/>
                <a:gd name="T43" fmla="*/ 18812 h 288129"/>
                <a:gd name="T44" fmla="*/ 196761 w 428151"/>
                <a:gd name="T45" fmla="*/ 12868 h 288129"/>
                <a:gd name="T46" fmla="*/ 194666 w 428151"/>
                <a:gd name="T47" fmla="*/ 2154 h 288129"/>
                <a:gd name="T48" fmla="*/ 236699 w 428151"/>
                <a:gd name="T49" fmla="*/ 0 h 288129"/>
                <a:gd name="T50" fmla="*/ 236699 w 428151"/>
                <a:gd name="T51" fmla="*/ 9175 h 288129"/>
                <a:gd name="T52" fmla="*/ 360286 w 428151"/>
                <a:gd name="T53" fmla="*/ 1108 h 28812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28151" h="288129">
                  <a:moveTo>
                    <a:pt x="409576" y="2449"/>
                  </a:moveTo>
                  <a:lnTo>
                    <a:pt x="428151" y="236968"/>
                  </a:lnTo>
                  <a:lnTo>
                    <a:pt x="280988" y="259555"/>
                  </a:lnTo>
                  <a:lnTo>
                    <a:pt x="278607" y="240504"/>
                  </a:lnTo>
                  <a:lnTo>
                    <a:pt x="228600" y="247648"/>
                  </a:lnTo>
                  <a:lnTo>
                    <a:pt x="230982" y="269079"/>
                  </a:lnTo>
                  <a:lnTo>
                    <a:pt x="202407" y="269079"/>
                  </a:lnTo>
                  <a:lnTo>
                    <a:pt x="197644" y="221454"/>
                  </a:lnTo>
                  <a:lnTo>
                    <a:pt x="175896" y="226217"/>
                  </a:lnTo>
                  <a:lnTo>
                    <a:pt x="164307" y="71436"/>
                  </a:lnTo>
                  <a:lnTo>
                    <a:pt x="109538" y="76198"/>
                  </a:lnTo>
                  <a:lnTo>
                    <a:pt x="123192" y="285747"/>
                  </a:lnTo>
                  <a:lnTo>
                    <a:pt x="95250" y="288129"/>
                  </a:lnTo>
                  <a:lnTo>
                    <a:pt x="95250" y="271460"/>
                  </a:lnTo>
                  <a:lnTo>
                    <a:pt x="52387" y="278604"/>
                  </a:lnTo>
                  <a:lnTo>
                    <a:pt x="23813" y="266698"/>
                  </a:lnTo>
                  <a:lnTo>
                    <a:pt x="9526" y="230979"/>
                  </a:lnTo>
                  <a:lnTo>
                    <a:pt x="0" y="135729"/>
                  </a:lnTo>
                  <a:lnTo>
                    <a:pt x="12064" y="91712"/>
                  </a:lnTo>
                  <a:lnTo>
                    <a:pt x="45244" y="71436"/>
                  </a:lnTo>
                  <a:lnTo>
                    <a:pt x="83502" y="72590"/>
                  </a:lnTo>
                  <a:lnTo>
                    <a:pt x="78740" y="41563"/>
                  </a:lnTo>
                  <a:lnTo>
                    <a:pt x="223680" y="28431"/>
                  </a:lnTo>
                  <a:lnTo>
                    <a:pt x="221298" y="4760"/>
                  </a:lnTo>
                  <a:lnTo>
                    <a:pt x="269082" y="0"/>
                  </a:lnTo>
                  <a:lnTo>
                    <a:pt x="269082" y="20272"/>
                  </a:lnTo>
                  <a:lnTo>
                    <a:pt x="409576" y="2449"/>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14" name="フリーフォーム 27"/>
            <p:cNvSpPr>
              <a:spLocks noChangeAspect="1"/>
            </p:cNvSpPr>
            <p:nvPr/>
          </p:nvSpPr>
          <p:spPr bwMode="auto">
            <a:xfrm>
              <a:off x="6919627" y="2234188"/>
              <a:ext cx="319087" cy="211137"/>
            </a:xfrm>
            <a:custGeom>
              <a:avLst/>
              <a:gdLst>
                <a:gd name="T0" fmla="*/ 181997 w 290863"/>
                <a:gd name="T1" fmla="*/ 60987 h 215756"/>
                <a:gd name="T2" fmla="*/ 144546 w 290863"/>
                <a:gd name="T3" fmla="*/ 61033 h 215756"/>
                <a:gd name="T4" fmla="*/ 144754 w 290863"/>
                <a:gd name="T5" fmla="*/ 86165 h 215756"/>
                <a:gd name="T6" fmla="*/ 1714 w 290863"/>
                <a:gd name="T7" fmla="*/ 85839 h 215756"/>
                <a:gd name="T8" fmla="*/ 0 w 290863"/>
                <a:gd name="T9" fmla="*/ 188555 h 215756"/>
                <a:gd name="T10" fmla="*/ 304631 w 290863"/>
                <a:gd name="T11" fmla="*/ 191965 h 215756"/>
                <a:gd name="T12" fmla="*/ 315810 w 290863"/>
                <a:gd name="T13" fmla="*/ 203621 h 215756"/>
                <a:gd name="T14" fmla="*/ 335661 w 290863"/>
                <a:gd name="T15" fmla="*/ 205709 h 215756"/>
                <a:gd name="T16" fmla="*/ 348242 w 290863"/>
                <a:gd name="T17" fmla="*/ 194229 h 215756"/>
                <a:gd name="T18" fmla="*/ 346283 w 290863"/>
                <a:gd name="T19" fmla="*/ 179424 h 215756"/>
                <a:gd name="T20" fmla="*/ 333455 w 290863"/>
                <a:gd name="T21" fmla="*/ 172707 h 215756"/>
                <a:gd name="T22" fmla="*/ 321366 w 290863"/>
                <a:gd name="T23" fmla="*/ 172707 h 215756"/>
                <a:gd name="T24" fmla="*/ 306825 w 290863"/>
                <a:gd name="T25" fmla="*/ 144140 h 215756"/>
                <a:gd name="T26" fmla="*/ 285030 w 290863"/>
                <a:gd name="T27" fmla="*/ 115283 h 215756"/>
                <a:gd name="T28" fmla="*/ 288198 w 290863"/>
                <a:gd name="T29" fmla="*/ 63604 h 215756"/>
                <a:gd name="T30" fmla="*/ 290910 w 290863"/>
                <a:gd name="T31" fmla="*/ 28690 h 215756"/>
                <a:gd name="T32" fmla="*/ 305434 w 290863"/>
                <a:gd name="T33" fmla="*/ 6147 h 215756"/>
                <a:gd name="T34" fmla="*/ 296138 w 290863"/>
                <a:gd name="T35" fmla="*/ 0 h 215756"/>
                <a:gd name="T36" fmla="*/ 285030 w 290863"/>
                <a:gd name="T37" fmla="*/ 8869 h 215756"/>
                <a:gd name="T38" fmla="*/ 270962 w 290863"/>
                <a:gd name="T39" fmla="*/ 23750 h 215756"/>
                <a:gd name="T40" fmla="*/ 267613 w 290863"/>
                <a:gd name="T41" fmla="*/ 37905 h 215756"/>
                <a:gd name="T42" fmla="*/ 182444 w 290863"/>
                <a:gd name="T43" fmla="*/ 37558 h 215756"/>
                <a:gd name="T44" fmla="*/ 181997 w 290863"/>
                <a:gd name="T45" fmla="*/ 60987 h 2157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0863" h="215756">
                  <a:moveTo>
                    <a:pt x="151578" y="63623"/>
                  </a:moveTo>
                  <a:cubicBezTo>
                    <a:pt x="144447" y="63821"/>
                    <a:pt x="131872" y="63473"/>
                    <a:pt x="120387" y="63671"/>
                  </a:cubicBezTo>
                  <a:cubicBezTo>
                    <a:pt x="120444" y="72410"/>
                    <a:pt x="120502" y="81150"/>
                    <a:pt x="120559" y="89889"/>
                  </a:cubicBezTo>
                  <a:lnTo>
                    <a:pt x="1427" y="89549"/>
                  </a:lnTo>
                  <a:cubicBezTo>
                    <a:pt x="951" y="125268"/>
                    <a:pt x="476" y="160986"/>
                    <a:pt x="0" y="196705"/>
                  </a:cubicBezTo>
                  <a:lnTo>
                    <a:pt x="253715" y="200263"/>
                  </a:lnTo>
                  <a:cubicBezTo>
                    <a:pt x="256818" y="204316"/>
                    <a:pt x="255568" y="206193"/>
                    <a:pt x="263025" y="212423"/>
                  </a:cubicBezTo>
                  <a:cubicBezTo>
                    <a:pt x="273434" y="217503"/>
                    <a:pt x="271870" y="215506"/>
                    <a:pt x="279558" y="214600"/>
                  </a:cubicBezTo>
                  <a:cubicBezTo>
                    <a:pt x="287405" y="210064"/>
                    <a:pt x="287087" y="208249"/>
                    <a:pt x="290036" y="202624"/>
                  </a:cubicBezTo>
                  <a:cubicBezTo>
                    <a:pt x="291850" y="194210"/>
                    <a:pt x="290400" y="193960"/>
                    <a:pt x="288404" y="187179"/>
                  </a:cubicBezTo>
                  <a:cubicBezTo>
                    <a:pt x="285931" y="182122"/>
                    <a:pt x="284003" y="181419"/>
                    <a:pt x="277721" y="180172"/>
                  </a:cubicBezTo>
                  <a:lnTo>
                    <a:pt x="267652" y="180172"/>
                  </a:lnTo>
                  <a:cubicBezTo>
                    <a:pt x="264704" y="156633"/>
                    <a:pt x="258490" y="157583"/>
                    <a:pt x="255542" y="150370"/>
                  </a:cubicBezTo>
                  <a:cubicBezTo>
                    <a:pt x="247315" y="140880"/>
                    <a:pt x="242897" y="139552"/>
                    <a:pt x="237389" y="120266"/>
                  </a:cubicBezTo>
                  <a:cubicBezTo>
                    <a:pt x="239358" y="96309"/>
                    <a:pt x="251664" y="89765"/>
                    <a:pt x="240028" y="66353"/>
                  </a:cubicBezTo>
                  <a:cubicBezTo>
                    <a:pt x="237398" y="48486"/>
                    <a:pt x="237809" y="42550"/>
                    <a:pt x="242287" y="29930"/>
                  </a:cubicBezTo>
                  <a:cubicBezTo>
                    <a:pt x="246138" y="19189"/>
                    <a:pt x="248356" y="13344"/>
                    <a:pt x="254384" y="6412"/>
                  </a:cubicBezTo>
                  <a:cubicBezTo>
                    <a:pt x="249976" y="2258"/>
                    <a:pt x="248929" y="2792"/>
                    <a:pt x="246641" y="0"/>
                  </a:cubicBezTo>
                  <a:cubicBezTo>
                    <a:pt x="240544" y="3194"/>
                    <a:pt x="240521" y="9748"/>
                    <a:pt x="237389" y="9252"/>
                  </a:cubicBezTo>
                  <a:cubicBezTo>
                    <a:pt x="229312" y="13883"/>
                    <a:pt x="227220" y="13616"/>
                    <a:pt x="225673" y="24777"/>
                  </a:cubicBezTo>
                  <a:lnTo>
                    <a:pt x="222884" y="39543"/>
                  </a:lnTo>
                  <a:lnTo>
                    <a:pt x="151950" y="39182"/>
                  </a:lnTo>
                  <a:cubicBezTo>
                    <a:pt x="151645" y="45152"/>
                    <a:pt x="151883" y="57653"/>
                    <a:pt x="151578" y="63623"/>
                  </a:cubicBez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grpSp>
      <p:sp>
        <p:nvSpPr>
          <p:cNvPr id="18" name="楕円 17"/>
          <p:cNvSpPr>
            <a:spLocks noChangeAspect="1"/>
          </p:cNvSpPr>
          <p:nvPr/>
        </p:nvSpPr>
        <p:spPr>
          <a:xfrm>
            <a:off x="1145511" y="1611823"/>
            <a:ext cx="174120" cy="1741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14538" y="797441"/>
            <a:ext cx="5415835" cy="2413592"/>
          </a:xfrm>
          <a:prstGeom prst="rect">
            <a:avLst/>
          </a:prstGeom>
        </p:spPr>
      </p:pic>
      <p:pic>
        <p:nvPicPr>
          <p:cNvPr id="7" name="図 6"/>
          <p:cNvPicPr>
            <a:picLocks noChangeAspect="1"/>
          </p:cNvPicPr>
          <p:nvPr/>
        </p:nvPicPr>
        <p:blipFill rotWithShape="1">
          <a:blip r:embed="rId4" cstate="screen">
            <a:extLst>
              <a:ext uri="{28A0092B-C50C-407E-A947-70E740481C1C}">
                <a14:useLocalDpi xmlns:a14="http://schemas.microsoft.com/office/drawing/2010/main"/>
              </a:ext>
            </a:extLst>
          </a:blip>
          <a:srcRect l="8204" t="9192" r="4873" b="19251"/>
          <a:stretch/>
        </p:blipFill>
        <p:spPr>
          <a:xfrm>
            <a:off x="203978" y="3461780"/>
            <a:ext cx="5750255" cy="3147472"/>
          </a:xfrm>
          <a:prstGeom prst="rect">
            <a:avLst/>
          </a:prstGeom>
        </p:spPr>
      </p:pic>
      <p:pic>
        <p:nvPicPr>
          <p:cNvPr id="10" name="図 9"/>
          <p:cNvPicPr>
            <a:picLocks noChangeAspect="1"/>
          </p:cNvPicPr>
          <p:nvPr/>
        </p:nvPicPr>
        <p:blipFill rotWithShape="1">
          <a:blip r:embed="rId5" cstate="screen">
            <a:extLst>
              <a:ext uri="{28A0092B-C50C-407E-A947-70E740481C1C}">
                <a14:useLocalDpi xmlns:a14="http://schemas.microsoft.com/office/drawing/2010/main"/>
              </a:ext>
            </a:extLst>
          </a:blip>
          <a:srcRect l="15422" t="521" r="8161"/>
          <a:stretch/>
        </p:blipFill>
        <p:spPr>
          <a:xfrm>
            <a:off x="6092456" y="3461780"/>
            <a:ext cx="3636335" cy="3147472"/>
          </a:xfrm>
          <a:prstGeom prst="rect">
            <a:avLst/>
          </a:prstGeom>
        </p:spPr>
      </p:pic>
    </p:spTree>
    <p:extLst>
      <p:ext uri="{BB962C8B-B14F-4D97-AF65-F5344CB8AC3E}">
        <p14:creationId xmlns:p14="http://schemas.microsoft.com/office/powerpoint/2010/main" val="10037992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8409" y="35842"/>
            <a:ext cx="2077492" cy="276999"/>
          </a:xfrm>
          <a:prstGeom prst="rect">
            <a:avLst/>
          </a:prstGeom>
          <a:noFill/>
        </p:spPr>
        <p:txBody>
          <a:bodyPr wrap="none" lIns="0" tIns="0" rIns="0" bIns="0" rtlCol="0">
            <a:spAutoFit/>
          </a:bodyPr>
          <a:lstStyle/>
          <a:p>
            <a:r>
              <a:rPr lang="ja-JP" altLang="en-US" b="1" dirty="0" smtClean="0">
                <a:latin typeface="Meiryo UI" panose="020B0604030504040204" pitchFamily="50" charset="-128"/>
                <a:ea typeface="Meiryo UI" panose="020B0604030504040204" pitchFamily="50" charset="-128"/>
              </a:rPr>
              <a:t>７号地暫定係留施設</a:t>
            </a:r>
            <a:endParaRPr kumimoji="1" lang="ja-JP" altLang="en-US" b="1" dirty="0">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203978" y="797441"/>
            <a:ext cx="3868289" cy="2424224"/>
            <a:chOff x="4380614" y="1052623"/>
            <a:chExt cx="2945219" cy="1913861"/>
          </a:xfrm>
        </p:grpSpPr>
        <p:pic>
          <p:nvPicPr>
            <p:cNvPr id="4" name="図 3"/>
            <p:cNvPicPr>
              <a:picLocks noChangeAspect="1"/>
            </p:cNvPicPr>
            <p:nvPr/>
          </p:nvPicPr>
          <p:blipFill rotWithShape="1">
            <a:blip r:embed="rId2" cstate="email">
              <a:extLst>
                <a:ext uri="{28A0092B-C50C-407E-A947-70E740481C1C}">
                  <a14:useLocalDpi xmlns:a14="http://schemas.microsoft.com/office/drawing/2010/main"/>
                </a:ext>
              </a:extLst>
            </a:blip>
            <a:srcRect l="44454" t="6116" r="22552" b="61070"/>
            <a:stretch/>
          </p:blipFill>
          <p:spPr bwMode="auto">
            <a:xfrm>
              <a:off x="4380614" y="1052623"/>
              <a:ext cx="2945219" cy="191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フリーフォーム 12"/>
            <p:cNvSpPr>
              <a:spLocks/>
            </p:cNvSpPr>
            <p:nvPr/>
          </p:nvSpPr>
          <p:spPr bwMode="auto">
            <a:xfrm>
              <a:off x="4841589" y="1764288"/>
              <a:ext cx="484188" cy="415925"/>
            </a:xfrm>
            <a:custGeom>
              <a:avLst/>
              <a:gdLst>
                <a:gd name="T0" fmla="*/ 121643 w 483394"/>
                <a:gd name="T1" fmla="*/ 14262 h 416719"/>
                <a:gd name="T2" fmla="*/ 257597 w 483394"/>
                <a:gd name="T3" fmla="*/ 0 h 416719"/>
                <a:gd name="T4" fmla="*/ 293375 w 483394"/>
                <a:gd name="T5" fmla="*/ 294713 h 416719"/>
                <a:gd name="T6" fmla="*/ 474647 w 483394"/>
                <a:gd name="T7" fmla="*/ 275700 h 416719"/>
                <a:gd name="T8" fmla="*/ 484188 w 483394"/>
                <a:gd name="T9" fmla="*/ 349378 h 416719"/>
                <a:gd name="T10" fmla="*/ 384011 w 483394"/>
                <a:gd name="T11" fmla="*/ 358884 h 416719"/>
                <a:gd name="T12" fmla="*/ 384012 w 483394"/>
                <a:gd name="T13" fmla="*/ 382653 h 416719"/>
                <a:gd name="T14" fmla="*/ 319611 w 483394"/>
                <a:gd name="T15" fmla="*/ 387405 h 416719"/>
                <a:gd name="T16" fmla="*/ 319611 w 483394"/>
                <a:gd name="T17" fmla="*/ 408796 h 416719"/>
                <a:gd name="T18" fmla="*/ 269523 w 483394"/>
                <a:gd name="T19" fmla="*/ 415925 h 416719"/>
                <a:gd name="T20" fmla="*/ 262367 w 483394"/>
                <a:gd name="T21" fmla="*/ 363638 h 416719"/>
                <a:gd name="T22" fmla="*/ 331537 w 483394"/>
                <a:gd name="T23" fmla="*/ 358884 h 416719"/>
                <a:gd name="T24" fmla="*/ 321997 w 483394"/>
                <a:gd name="T25" fmla="*/ 320857 h 416719"/>
                <a:gd name="T26" fmla="*/ 279064 w 483394"/>
                <a:gd name="T27" fmla="*/ 323234 h 416719"/>
                <a:gd name="T28" fmla="*/ 257597 w 483394"/>
                <a:gd name="T29" fmla="*/ 320857 h 416719"/>
                <a:gd name="T30" fmla="*/ 257597 w 483394"/>
                <a:gd name="T31" fmla="*/ 292337 h 416719"/>
                <a:gd name="T32" fmla="*/ 224205 w 483394"/>
                <a:gd name="T33" fmla="*/ 297090 h 416719"/>
                <a:gd name="T34" fmla="*/ 221820 w 483394"/>
                <a:gd name="T35" fmla="*/ 247179 h 416719"/>
                <a:gd name="T36" fmla="*/ 183657 w 483394"/>
                <a:gd name="T37" fmla="*/ 251932 h 416719"/>
                <a:gd name="T38" fmla="*/ 174117 w 483394"/>
                <a:gd name="T39" fmla="*/ 178254 h 416719"/>
                <a:gd name="T40" fmla="*/ 93022 w 483394"/>
                <a:gd name="T41" fmla="*/ 190138 h 416719"/>
                <a:gd name="T42" fmla="*/ 102562 w 483394"/>
                <a:gd name="T43" fmla="*/ 259062 h 416719"/>
                <a:gd name="T44" fmla="*/ 116873 w 483394"/>
                <a:gd name="T45" fmla="*/ 259062 h 416719"/>
                <a:gd name="T46" fmla="*/ 121643 w 483394"/>
                <a:gd name="T47" fmla="*/ 313727 h 416719"/>
                <a:gd name="T48" fmla="*/ 85865 w 483394"/>
                <a:gd name="T49" fmla="*/ 320857 h 416719"/>
                <a:gd name="T50" fmla="*/ 93022 w 483394"/>
                <a:gd name="T51" fmla="*/ 382652 h 416719"/>
                <a:gd name="T52" fmla="*/ 31007 w 483394"/>
                <a:gd name="T53" fmla="*/ 392158 h 416719"/>
                <a:gd name="T54" fmla="*/ 0 w 483394"/>
                <a:gd name="T55" fmla="*/ 152111 h 416719"/>
                <a:gd name="T56" fmla="*/ 135954 w 483394"/>
                <a:gd name="T57" fmla="*/ 135473 h 416719"/>
                <a:gd name="T58" fmla="*/ 121643 w 483394"/>
                <a:gd name="T59" fmla="*/ 14262 h 4167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83394" h="416719">
                  <a:moveTo>
                    <a:pt x="121444" y="14289"/>
                  </a:moveTo>
                  <a:lnTo>
                    <a:pt x="257175" y="0"/>
                  </a:lnTo>
                  <a:lnTo>
                    <a:pt x="292894" y="295276"/>
                  </a:lnTo>
                  <a:lnTo>
                    <a:pt x="473869" y="276226"/>
                  </a:lnTo>
                  <a:lnTo>
                    <a:pt x="483394" y="350045"/>
                  </a:lnTo>
                  <a:lnTo>
                    <a:pt x="383381" y="359569"/>
                  </a:lnTo>
                  <a:cubicBezTo>
                    <a:pt x="383381" y="369094"/>
                    <a:pt x="383382" y="373858"/>
                    <a:pt x="383382" y="383383"/>
                  </a:cubicBezTo>
                  <a:lnTo>
                    <a:pt x="319087" y="388145"/>
                  </a:lnTo>
                  <a:lnTo>
                    <a:pt x="319087" y="409576"/>
                  </a:lnTo>
                  <a:lnTo>
                    <a:pt x="269081" y="416719"/>
                  </a:lnTo>
                  <a:lnTo>
                    <a:pt x="261937" y="364332"/>
                  </a:lnTo>
                  <a:lnTo>
                    <a:pt x="330993" y="359569"/>
                  </a:lnTo>
                  <a:lnTo>
                    <a:pt x="321469" y="321470"/>
                  </a:lnTo>
                  <a:lnTo>
                    <a:pt x="278606" y="323851"/>
                  </a:lnTo>
                  <a:lnTo>
                    <a:pt x="257175" y="321470"/>
                  </a:lnTo>
                  <a:lnTo>
                    <a:pt x="257175" y="292895"/>
                  </a:lnTo>
                  <a:lnTo>
                    <a:pt x="223837" y="297657"/>
                  </a:lnTo>
                  <a:lnTo>
                    <a:pt x="221456" y="247651"/>
                  </a:lnTo>
                  <a:lnTo>
                    <a:pt x="183356" y="252413"/>
                  </a:lnTo>
                  <a:lnTo>
                    <a:pt x="173831" y="178594"/>
                  </a:lnTo>
                  <a:lnTo>
                    <a:pt x="92869" y="190501"/>
                  </a:lnTo>
                  <a:lnTo>
                    <a:pt x="102394" y="259557"/>
                  </a:lnTo>
                  <a:lnTo>
                    <a:pt x="116681" y="259557"/>
                  </a:lnTo>
                  <a:lnTo>
                    <a:pt x="121444" y="314326"/>
                  </a:lnTo>
                  <a:lnTo>
                    <a:pt x="85724" y="321470"/>
                  </a:lnTo>
                  <a:lnTo>
                    <a:pt x="92869" y="383382"/>
                  </a:lnTo>
                  <a:lnTo>
                    <a:pt x="30956" y="392907"/>
                  </a:lnTo>
                  <a:lnTo>
                    <a:pt x="0" y="152401"/>
                  </a:lnTo>
                  <a:lnTo>
                    <a:pt x="135731" y="135732"/>
                  </a:lnTo>
                  <a:lnTo>
                    <a:pt x="121444" y="14289"/>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9" name="フリーフォーム 13"/>
            <p:cNvSpPr>
              <a:spLocks noChangeAspect="1"/>
            </p:cNvSpPr>
            <p:nvPr/>
          </p:nvSpPr>
          <p:spPr bwMode="auto">
            <a:xfrm>
              <a:off x="5413089" y="1873825"/>
              <a:ext cx="401638" cy="193675"/>
            </a:xfrm>
            <a:custGeom>
              <a:avLst/>
              <a:gdLst>
                <a:gd name="T0" fmla="*/ 360286 w 428151"/>
                <a:gd name="T1" fmla="*/ 1108 h 288129"/>
                <a:gd name="T2" fmla="*/ 376625 w 428151"/>
                <a:gd name="T3" fmla="*/ 107252 h 288129"/>
                <a:gd name="T4" fmla="*/ 247173 w 428151"/>
                <a:gd name="T5" fmla="*/ 117474 h 288129"/>
                <a:gd name="T6" fmla="*/ 245078 w 428151"/>
                <a:gd name="T7" fmla="*/ 108852 h 288129"/>
                <a:gd name="T8" fmla="*/ 201089 w 428151"/>
                <a:gd name="T9" fmla="*/ 112086 h 288129"/>
                <a:gd name="T10" fmla="*/ 203184 w 428151"/>
                <a:gd name="T11" fmla="*/ 121785 h 288129"/>
                <a:gd name="T12" fmla="*/ 178049 w 428151"/>
                <a:gd name="T13" fmla="*/ 121785 h 288129"/>
                <a:gd name="T14" fmla="*/ 173858 w 428151"/>
                <a:gd name="T15" fmla="*/ 100230 h 288129"/>
                <a:gd name="T16" fmla="*/ 154728 w 428151"/>
                <a:gd name="T17" fmla="*/ 102386 h 288129"/>
                <a:gd name="T18" fmla="*/ 144533 w 428151"/>
                <a:gd name="T19" fmla="*/ 32332 h 288129"/>
                <a:gd name="T20" fmla="*/ 96355 w 428151"/>
                <a:gd name="T21" fmla="*/ 34487 h 288129"/>
                <a:gd name="T22" fmla="*/ 108366 w 428151"/>
                <a:gd name="T23" fmla="*/ 129329 h 288129"/>
                <a:gd name="T24" fmla="*/ 83787 w 428151"/>
                <a:gd name="T25" fmla="*/ 130407 h 288129"/>
                <a:gd name="T26" fmla="*/ 83787 w 428151"/>
                <a:gd name="T27" fmla="*/ 122863 h 288129"/>
                <a:gd name="T28" fmla="*/ 46082 w 428151"/>
                <a:gd name="T29" fmla="*/ 126097 h 288129"/>
                <a:gd name="T30" fmla="*/ 20947 w 428151"/>
                <a:gd name="T31" fmla="*/ 120708 h 288129"/>
                <a:gd name="T32" fmla="*/ 8380 w 428151"/>
                <a:gd name="T33" fmla="*/ 104541 h 288129"/>
                <a:gd name="T34" fmla="*/ 0 w 428151"/>
                <a:gd name="T35" fmla="*/ 61431 h 288129"/>
                <a:gd name="T36" fmla="*/ 10612 w 428151"/>
                <a:gd name="T37" fmla="*/ 41509 h 288129"/>
                <a:gd name="T38" fmla="*/ 39799 w 428151"/>
                <a:gd name="T39" fmla="*/ 32332 h 288129"/>
                <a:gd name="T40" fmla="*/ 73453 w 428151"/>
                <a:gd name="T41" fmla="*/ 32854 h 288129"/>
                <a:gd name="T42" fmla="*/ 69264 w 428151"/>
                <a:gd name="T43" fmla="*/ 18812 h 288129"/>
                <a:gd name="T44" fmla="*/ 196761 w 428151"/>
                <a:gd name="T45" fmla="*/ 12868 h 288129"/>
                <a:gd name="T46" fmla="*/ 194666 w 428151"/>
                <a:gd name="T47" fmla="*/ 2154 h 288129"/>
                <a:gd name="T48" fmla="*/ 236699 w 428151"/>
                <a:gd name="T49" fmla="*/ 0 h 288129"/>
                <a:gd name="T50" fmla="*/ 236699 w 428151"/>
                <a:gd name="T51" fmla="*/ 9175 h 288129"/>
                <a:gd name="T52" fmla="*/ 360286 w 428151"/>
                <a:gd name="T53" fmla="*/ 1108 h 28812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28151" h="288129">
                  <a:moveTo>
                    <a:pt x="409576" y="2449"/>
                  </a:moveTo>
                  <a:lnTo>
                    <a:pt x="428151" y="236968"/>
                  </a:lnTo>
                  <a:lnTo>
                    <a:pt x="280988" y="259555"/>
                  </a:lnTo>
                  <a:lnTo>
                    <a:pt x="278607" y="240504"/>
                  </a:lnTo>
                  <a:lnTo>
                    <a:pt x="228600" y="247648"/>
                  </a:lnTo>
                  <a:lnTo>
                    <a:pt x="230982" y="269079"/>
                  </a:lnTo>
                  <a:lnTo>
                    <a:pt x="202407" y="269079"/>
                  </a:lnTo>
                  <a:lnTo>
                    <a:pt x="197644" y="221454"/>
                  </a:lnTo>
                  <a:lnTo>
                    <a:pt x="175896" y="226217"/>
                  </a:lnTo>
                  <a:lnTo>
                    <a:pt x="164307" y="71436"/>
                  </a:lnTo>
                  <a:lnTo>
                    <a:pt x="109538" y="76198"/>
                  </a:lnTo>
                  <a:lnTo>
                    <a:pt x="123192" y="285747"/>
                  </a:lnTo>
                  <a:lnTo>
                    <a:pt x="95250" y="288129"/>
                  </a:lnTo>
                  <a:lnTo>
                    <a:pt x="95250" y="271460"/>
                  </a:lnTo>
                  <a:lnTo>
                    <a:pt x="52387" y="278604"/>
                  </a:lnTo>
                  <a:lnTo>
                    <a:pt x="23813" y="266698"/>
                  </a:lnTo>
                  <a:lnTo>
                    <a:pt x="9526" y="230979"/>
                  </a:lnTo>
                  <a:lnTo>
                    <a:pt x="0" y="135729"/>
                  </a:lnTo>
                  <a:lnTo>
                    <a:pt x="12064" y="91712"/>
                  </a:lnTo>
                  <a:lnTo>
                    <a:pt x="45244" y="71436"/>
                  </a:lnTo>
                  <a:lnTo>
                    <a:pt x="83502" y="72590"/>
                  </a:lnTo>
                  <a:lnTo>
                    <a:pt x="78740" y="41563"/>
                  </a:lnTo>
                  <a:lnTo>
                    <a:pt x="223680" y="28431"/>
                  </a:lnTo>
                  <a:lnTo>
                    <a:pt x="221298" y="4760"/>
                  </a:lnTo>
                  <a:lnTo>
                    <a:pt x="269082" y="0"/>
                  </a:lnTo>
                  <a:lnTo>
                    <a:pt x="269082" y="20272"/>
                  </a:lnTo>
                  <a:lnTo>
                    <a:pt x="409576" y="2449"/>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14" name="フリーフォーム 27"/>
            <p:cNvSpPr>
              <a:spLocks noChangeAspect="1"/>
            </p:cNvSpPr>
            <p:nvPr/>
          </p:nvSpPr>
          <p:spPr bwMode="auto">
            <a:xfrm>
              <a:off x="6919627" y="2234188"/>
              <a:ext cx="319087" cy="211137"/>
            </a:xfrm>
            <a:custGeom>
              <a:avLst/>
              <a:gdLst>
                <a:gd name="T0" fmla="*/ 181997 w 290863"/>
                <a:gd name="T1" fmla="*/ 60987 h 215756"/>
                <a:gd name="T2" fmla="*/ 144546 w 290863"/>
                <a:gd name="T3" fmla="*/ 61033 h 215756"/>
                <a:gd name="T4" fmla="*/ 144754 w 290863"/>
                <a:gd name="T5" fmla="*/ 86165 h 215756"/>
                <a:gd name="T6" fmla="*/ 1714 w 290863"/>
                <a:gd name="T7" fmla="*/ 85839 h 215756"/>
                <a:gd name="T8" fmla="*/ 0 w 290863"/>
                <a:gd name="T9" fmla="*/ 188555 h 215756"/>
                <a:gd name="T10" fmla="*/ 304631 w 290863"/>
                <a:gd name="T11" fmla="*/ 191965 h 215756"/>
                <a:gd name="T12" fmla="*/ 315810 w 290863"/>
                <a:gd name="T13" fmla="*/ 203621 h 215756"/>
                <a:gd name="T14" fmla="*/ 335661 w 290863"/>
                <a:gd name="T15" fmla="*/ 205709 h 215756"/>
                <a:gd name="T16" fmla="*/ 348242 w 290863"/>
                <a:gd name="T17" fmla="*/ 194229 h 215756"/>
                <a:gd name="T18" fmla="*/ 346283 w 290863"/>
                <a:gd name="T19" fmla="*/ 179424 h 215756"/>
                <a:gd name="T20" fmla="*/ 333455 w 290863"/>
                <a:gd name="T21" fmla="*/ 172707 h 215756"/>
                <a:gd name="T22" fmla="*/ 321366 w 290863"/>
                <a:gd name="T23" fmla="*/ 172707 h 215756"/>
                <a:gd name="T24" fmla="*/ 306825 w 290863"/>
                <a:gd name="T25" fmla="*/ 144140 h 215756"/>
                <a:gd name="T26" fmla="*/ 285030 w 290863"/>
                <a:gd name="T27" fmla="*/ 115283 h 215756"/>
                <a:gd name="T28" fmla="*/ 288198 w 290863"/>
                <a:gd name="T29" fmla="*/ 63604 h 215756"/>
                <a:gd name="T30" fmla="*/ 290910 w 290863"/>
                <a:gd name="T31" fmla="*/ 28690 h 215756"/>
                <a:gd name="T32" fmla="*/ 305434 w 290863"/>
                <a:gd name="T33" fmla="*/ 6147 h 215756"/>
                <a:gd name="T34" fmla="*/ 296138 w 290863"/>
                <a:gd name="T35" fmla="*/ 0 h 215756"/>
                <a:gd name="T36" fmla="*/ 285030 w 290863"/>
                <a:gd name="T37" fmla="*/ 8869 h 215756"/>
                <a:gd name="T38" fmla="*/ 270962 w 290863"/>
                <a:gd name="T39" fmla="*/ 23750 h 215756"/>
                <a:gd name="T40" fmla="*/ 267613 w 290863"/>
                <a:gd name="T41" fmla="*/ 37905 h 215756"/>
                <a:gd name="T42" fmla="*/ 182444 w 290863"/>
                <a:gd name="T43" fmla="*/ 37558 h 215756"/>
                <a:gd name="T44" fmla="*/ 181997 w 290863"/>
                <a:gd name="T45" fmla="*/ 60987 h 2157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0863" h="215756">
                  <a:moveTo>
                    <a:pt x="151578" y="63623"/>
                  </a:moveTo>
                  <a:cubicBezTo>
                    <a:pt x="144447" y="63821"/>
                    <a:pt x="131872" y="63473"/>
                    <a:pt x="120387" y="63671"/>
                  </a:cubicBezTo>
                  <a:cubicBezTo>
                    <a:pt x="120444" y="72410"/>
                    <a:pt x="120502" y="81150"/>
                    <a:pt x="120559" y="89889"/>
                  </a:cubicBezTo>
                  <a:lnTo>
                    <a:pt x="1427" y="89549"/>
                  </a:lnTo>
                  <a:cubicBezTo>
                    <a:pt x="951" y="125268"/>
                    <a:pt x="476" y="160986"/>
                    <a:pt x="0" y="196705"/>
                  </a:cubicBezTo>
                  <a:lnTo>
                    <a:pt x="253715" y="200263"/>
                  </a:lnTo>
                  <a:cubicBezTo>
                    <a:pt x="256818" y="204316"/>
                    <a:pt x="255568" y="206193"/>
                    <a:pt x="263025" y="212423"/>
                  </a:cubicBezTo>
                  <a:cubicBezTo>
                    <a:pt x="273434" y="217503"/>
                    <a:pt x="271870" y="215506"/>
                    <a:pt x="279558" y="214600"/>
                  </a:cubicBezTo>
                  <a:cubicBezTo>
                    <a:pt x="287405" y="210064"/>
                    <a:pt x="287087" y="208249"/>
                    <a:pt x="290036" y="202624"/>
                  </a:cubicBezTo>
                  <a:cubicBezTo>
                    <a:pt x="291850" y="194210"/>
                    <a:pt x="290400" y="193960"/>
                    <a:pt x="288404" y="187179"/>
                  </a:cubicBezTo>
                  <a:cubicBezTo>
                    <a:pt x="285931" y="182122"/>
                    <a:pt x="284003" y="181419"/>
                    <a:pt x="277721" y="180172"/>
                  </a:cubicBezTo>
                  <a:lnTo>
                    <a:pt x="267652" y="180172"/>
                  </a:lnTo>
                  <a:cubicBezTo>
                    <a:pt x="264704" y="156633"/>
                    <a:pt x="258490" y="157583"/>
                    <a:pt x="255542" y="150370"/>
                  </a:cubicBezTo>
                  <a:cubicBezTo>
                    <a:pt x="247315" y="140880"/>
                    <a:pt x="242897" y="139552"/>
                    <a:pt x="237389" y="120266"/>
                  </a:cubicBezTo>
                  <a:cubicBezTo>
                    <a:pt x="239358" y="96309"/>
                    <a:pt x="251664" y="89765"/>
                    <a:pt x="240028" y="66353"/>
                  </a:cubicBezTo>
                  <a:cubicBezTo>
                    <a:pt x="237398" y="48486"/>
                    <a:pt x="237809" y="42550"/>
                    <a:pt x="242287" y="29930"/>
                  </a:cubicBezTo>
                  <a:cubicBezTo>
                    <a:pt x="246138" y="19189"/>
                    <a:pt x="248356" y="13344"/>
                    <a:pt x="254384" y="6412"/>
                  </a:cubicBezTo>
                  <a:cubicBezTo>
                    <a:pt x="249976" y="2258"/>
                    <a:pt x="248929" y="2792"/>
                    <a:pt x="246641" y="0"/>
                  </a:cubicBezTo>
                  <a:cubicBezTo>
                    <a:pt x="240544" y="3194"/>
                    <a:pt x="240521" y="9748"/>
                    <a:pt x="237389" y="9252"/>
                  </a:cubicBezTo>
                  <a:cubicBezTo>
                    <a:pt x="229312" y="13883"/>
                    <a:pt x="227220" y="13616"/>
                    <a:pt x="225673" y="24777"/>
                  </a:cubicBezTo>
                  <a:lnTo>
                    <a:pt x="222884" y="39543"/>
                  </a:lnTo>
                  <a:lnTo>
                    <a:pt x="151950" y="39182"/>
                  </a:lnTo>
                  <a:cubicBezTo>
                    <a:pt x="151645" y="45152"/>
                    <a:pt x="151883" y="57653"/>
                    <a:pt x="151578" y="63623"/>
                  </a:cubicBez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grpSp>
      <p:sp>
        <p:nvSpPr>
          <p:cNvPr id="18" name="楕円 17"/>
          <p:cNvSpPr>
            <a:spLocks noChangeAspect="1"/>
          </p:cNvSpPr>
          <p:nvPr/>
        </p:nvSpPr>
        <p:spPr>
          <a:xfrm>
            <a:off x="1198676" y="1867007"/>
            <a:ext cx="174120" cy="1741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94259" y="803365"/>
            <a:ext cx="5484150" cy="2418300"/>
          </a:xfrm>
          <a:prstGeom prst="rect">
            <a:avLst/>
          </a:prstGeom>
        </p:spPr>
      </p:pic>
      <p:pic>
        <p:nvPicPr>
          <p:cNvPr id="13" name="図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978" y="3389789"/>
            <a:ext cx="5077027" cy="3375683"/>
          </a:xfrm>
          <a:prstGeom prst="rect">
            <a:avLst/>
          </a:prstGeom>
        </p:spPr>
      </p:pic>
      <p:pic>
        <p:nvPicPr>
          <p:cNvPr id="16" name="図 1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436780" y="3389788"/>
            <a:ext cx="4341629" cy="3375683"/>
          </a:xfrm>
          <a:prstGeom prst="rect">
            <a:avLst/>
          </a:prstGeom>
        </p:spPr>
      </p:pic>
    </p:spTree>
    <p:extLst>
      <p:ext uri="{BB962C8B-B14F-4D97-AF65-F5344CB8AC3E}">
        <p14:creationId xmlns:p14="http://schemas.microsoft.com/office/powerpoint/2010/main" val="25159317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8409" y="35842"/>
            <a:ext cx="1827423" cy="276999"/>
          </a:xfrm>
          <a:prstGeom prst="rect">
            <a:avLst/>
          </a:prstGeom>
          <a:noFill/>
        </p:spPr>
        <p:txBody>
          <a:bodyPr wrap="none" lIns="0" tIns="0" rIns="0" bIns="0" rtlCol="0">
            <a:spAutoFit/>
          </a:bodyPr>
          <a:lstStyle/>
          <a:p>
            <a:r>
              <a:rPr lang="ja-JP" altLang="en-US" b="1" dirty="0">
                <a:latin typeface="Meiryo UI" panose="020B0604030504040204" pitchFamily="50" charset="-128"/>
                <a:ea typeface="Meiryo UI" panose="020B0604030504040204" pitchFamily="50" charset="-128"/>
              </a:rPr>
              <a:t>海</a:t>
            </a:r>
            <a:r>
              <a:rPr lang="ja-JP" altLang="en-US" b="1" dirty="0" smtClean="0">
                <a:latin typeface="Meiryo UI" panose="020B0604030504040204" pitchFamily="50" charset="-128"/>
                <a:ea typeface="Meiryo UI" panose="020B0604030504040204" pitchFamily="50" charset="-128"/>
              </a:rPr>
              <a:t>の森公園浮桟橋</a:t>
            </a:r>
            <a:endParaRPr kumimoji="1" lang="ja-JP" altLang="en-US" b="1" dirty="0">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425302" y="754911"/>
            <a:ext cx="3700130" cy="2328531"/>
            <a:chOff x="2955851" y="4082902"/>
            <a:chExt cx="3700130" cy="2328531"/>
          </a:xfrm>
        </p:grpSpPr>
        <p:pic>
          <p:nvPicPr>
            <p:cNvPr id="4" name="図 3"/>
            <p:cNvPicPr>
              <a:picLocks noChangeAspect="1"/>
            </p:cNvPicPr>
            <p:nvPr/>
          </p:nvPicPr>
          <p:blipFill rotWithShape="1">
            <a:blip r:embed="rId3" cstate="email">
              <a:extLst>
                <a:ext uri="{28A0092B-C50C-407E-A947-70E740481C1C}">
                  <a14:useLocalDpi xmlns:a14="http://schemas.microsoft.com/office/drawing/2010/main"/>
                </a:ext>
              </a:extLst>
            </a:blip>
            <a:srcRect l="28493" t="58071" r="30056" b="2005"/>
            <a:stretch/>
          </p:blipFill>
          <p:spPr bwMode="auto">
            <a:xfrm>
              <a:off x="2955851" y="4082902"/>
              <a:ext cx="3700130" cy="232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フリーフォーム 18"/>
            <p:cNvSpPr>
              <a:spLocks/>
            </p:cNvSpPr>
            <p:nvPr/>
          </p:nvSpPr>
          <p:spPr bwMode="auto">
            <a:xfrm>
              <a:off x="4258977" y="4551938"/>
              <a:ext cx="838200" cy="542925"/>
            </a:xfrm>
            <a:custGeom>
              <a:avLst/>
              <a:gdLst>
                <a:gd name="T0" fmla="*/ 0 w 838730"/>
                <a:gd name="T1" fmla="*/ 295275 h 542925"/>
                <a:gd name="T2" fmla="*/ 49975 w 838730"/>
                <a:gd name="T3" fmla="*/ 330994 h 542925"/>
                <a:gd name="T4" fmla="*/ 128507 w 838730"/>
                <a:gd name="T5" fmla="*/ 461963 h 542925"/>
                <a:gd name="T6" fmla="*/ 176102 w 838730"/>
                <a:gd name="T7" fmla="*/ 469107 h 542925"/>
                <a:gd name="T8" fmla="*/ 221317 w 838730"/>
                <a:gd name="T9" fmla="*/ 542925 h 542925"/>
                <a:gd name="T10" fmla="*/ 276051 w 838730"/>
                <a:gd name="T11" fmla="*/ 511969 h 542925"/>
                <a:gd name="T12" fmla="*/ 283190 w 838730"/>
                <a:gd name="T13" fmla="*/ 526256 h 542925"/>
                <a:gd name="T14" fmla="*/ 478330 w 838730"/>
                <a:gd name="T15" fmla="*/ 402431 h 542925"/>
                <a:gd name="T16" fmla="*/ 504507 w 838730"/>
                <a:gd name="T17" fmla="*/ 404813 h 542925"/>
                <a:gd name="T18" fmla="*/ 816253 w 838730"/>
                <a:gd name="T19" fmla="*/ 192882 h 542925"/>
                <a:gd name="T20" fmla="*/ 837671 w 838730"/>
                <a:gd name="T21" fmla="*/ 157163 h 542925"/>
                <a:gd name="T22" fmla="*/ 832911 w 838730"/>
                <a:gd name="T23" fmla="*/ 119063 h 542925"/>
                <a:gd name="T24" fmla="*/ 809113 w 838730"/>
                <a:gd name="T25" fmla="*/ 107156 h 542925"/>
                <a:gd name="T26" fmla="*/ 823392 w 838730"/>
                <a:gd name="T27" fmla="*/ 73819 h 542925"/>
                <a:gd name="T28" fmla="*/ 747241 w 838730"/>
                <a:gd name="T29" fmla="*/ 21432 h 542925"/>
                <a:gd name="T30" fmla="*/ 711544 w 838730"/>
                <a:gd name="T31" fmla="*/ 52388 h 542925"/>
                <a:gd name="T32" fmla="*/ 635392 w 838730"/>
                <a:gd name="T33" fmla="*/ 0 h 542925"/>
                <a:gd name="T34" fmla="*/ 611595 w 838730"/>
                <a:gd name="T35" fmla="*/ 28575 h 542925"/>
                <a:gd name="T36" fmla="*/ 578279 w 838730"/>
                <a:gd name="T37" fmla="*/ 4763 h 542925"/>
                <a:gd name="T38" fmla="*/ 559240 w 838730"/>
                <a:gd name="T39" fmla="*/ 42862 h 542925"/>
                <a:gd name="T40" fmla="*/ 523545 w 838730"/>
                <a:gd name="T41" fmla="*/ 73819 h 542925"/>
                <a:gd name="T42" fmla="*/ 406937 w 838730"/>
                <a:gd name="T43" fmla="*/ 147638 h 542925"/>
                <a:gd name="T44" fmla="*/ 354583 w 838730"/>
                <a:gd name="T45" fmla="*/ 71438 h 542925"/>
                <a:gd name="T46" fmla="*/ 0 w 838730"/>
                <a:gd name="T47" fmla="*/ 295275 h 5429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38730" h="542925">
                  <a:moveTo>
                    <a:pt x="0" y="295275"/>
                  </a:moveTo>
                  <a:lnTo>
                    <a:pt x="50007" y="330994"/>
                  </a:lnTo>
                  <a:lnTo>
                    <a:pt x="128588" y="461963"/>
                  </a:lnTo>
                  <a:lnTo>
                    <a:pt x="176213" y="469107"/>
                  </a:lnTo>
                  <a:lnTo>
                    <a:pt x="221457" y="542925"/>
                  </a:lnTo>
                  <a:lnTo>
                    <a:pt x="276226" y="511969"/>
                  </a:lnTo>
                  <a:lnTo>
                    <a:pt x="283369" y="526256"/>
                  </a:lnTo>
                  <a:lnTo>
                    <a:pt x="478632" y="402431"/>
                  </a:lnTo>
                  <a:lnTo>
                    <a:pt x="504826" y="404813"/>
                  </a:lnTo>
                  <a:lnTo>
                    <a:pt x="816769" y="192882"/>
                  </a:lnTo>
                  <a:lnTo>
                    <a:pt x="838201" y="157163"/>
                  </a:lnTo>
                  <a:cubicBezTo>
                    <a:pt x="838995" y="136526"/>
                    <a:pt x="839788" y="137319"/>
                    <a:pt x="833438" y="119063"/>
                  </a:cubicBezTo>
                  <a:lnTo>
                    <a:pt x="809625" y="107156"/>
                  </a:lnTo>
                  <a:lnTo>
                    <a:pt x="823913" y="73819"/>
                  </a:lnTo>
                  <a:lnTo>
                    <a:pt x="747713" y="21432"/>
                  </a:lnTo>
                  <a:lnTo>
                    <a:pt x="711994" y="52388"/>
                  </a:lnTo>
                  <a:lnTo>
                    <a:pt x="635794" y="0"/>
                  </a:lnTo>
                  <a:lnTo>
                    <a:pt x="611982" y="28575"/>
                  </a:lnTo>
                  <a:lnTo>
                    <a:pt x="578645" y="4763"/>
                  </a:lnTo>
                  <a:lnTo>
                    <a:pt x="559594" y="42862"/>
                  </a:lnTo>
                  <a:lnTo>
                    <a:pt x="523876" y="73819"/>
                  </a:lnTo>
                  <a:lnTo>
                    <a:pt x="407194" y="147638"/>
                  </a:lnTo>
                  <a:lnTo>
                    <a:pt x="354807" y="71438"/>
                  </a:lnTo>
                  <a:lnTo>
                    <a:pt x="0" y="295275"/>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12" name="フリーフォーム 20"/>
            <p:cNvSpPr>
              <a:spLocks/>
            </p:cNvSpPr>
            <p:nvPr/>
          </p:nvSpPr>
          <p:spPr bwMode="auto">
            <a:xfrm>
              <a:off x="4084352" y="4686875"/>
              <a:ext cx="1227137" cy="906463"/>
            </a:xfrm>
            <a:custGeom>
              <a:avLst/>
              <a:gdLst>
                <a:gd name="T0" fmla="*/ 1015068 w 1226345"/>
                <a:gd name="T1" fmla="*/ 35687 h 907257"/>
                <a:gd name="T2" fmla="*/ 1065106 w 1226345"/>
                <a:gd name="T3" fmla="*/ 0 h 907257"/>
                <a:gd name="T4" fmla="*/ 1081786 w 1226345"/>
                <a:gd name="T5" fmla="*/ 28550 h 907257"/>
                <a:gd name="T6" fmla="*/ 1129441 w 1226345"/>
                <a:gd name="T7" fmla="*/ 23791 h 907257"/>
                <a:gd name="T8" fmla="*/ 1189011 w 1226345"/>
                <a:gd name="T9" fmla="*/ 126097 h 907257"/>
                <a:gd name="T10" fmla="*/ 1205691 w 1226345"/>
                <a:gd name="T11" fmla="*/ 116580 h 907257"/>
                <a:gd name="T12" fmla="*/ 1227137 w 1226345"/>
                <a:gd name="T13" fmla="*/ 164162 h 907257"/>
                <a:gd name="T14" fmla="*/ 426520 w 1226345"/>
                <a:gd name="T15" fmla="*/ 701855 h 907257"/>
                <a:gd name="T16" fmla="*/ 467027 w 1226345"/>
                <a:gd name="T17" fmla="*/ 766091 h 907257"/>
                <a:gd name="T18" fmla="*/ 371715 w 1226345"/>
                <a:gd name="T19" fmla="*/ 825571 h 907257"/>
                <a:gd name="T20" fmla="*/ 333590 w 1226345"/>
                <a:gd name="T21" fmla="*/ 770851 h 907257"/>
                <a:gd name="T22" fmla="*/ 121522 w 1226345"/>
                <a:gd name="T23" fmla="*/ 906463 h 907257"/>
                <a:gd name="T24" fmla="*/ 73867 w 1226345"/>
                <a:gd name="T25" fmla="*/ 906463 h 907257"/>
                <a:gd name="T26" fmla="*/ 0 w 1226345"/>
                <a:gd name="T27" fmla="*/ 785125 h 907257"/>
                <a:gd name="T28" fmla="*/ 2384 w 1226345"/>
                <a:gd name="T29" fmla="*/ 761333 h 907257"/>
                <a:gd name="T30" fmla="*/ 521831 w 1226345"/>
                <a:gd name="T31" fmla="*/ 421113 h 907257"/>
                <a:gd name="T32" fmla="*/ 514683 w 1226345"/>
                <a:gd name="T33" fmla="*/ 402080 h 907257"/>
                <a:gd name="T34" fmla="*/ 633821 w 1226345"/>
                <a:gd name="T35" fmla="*/ 333082 h 907257"/>
                <a:gd name="T36" fmla="*/ 650504 w 1226345"/>
                <a:gd name="T37" fmla="*/ 302153 h 907257"/>
                <a:gd name="T38" fmla="*/ 1031748 w 1226345"/>
                <a:gd name="T39" fmla="*/ 64238 h 907257"/>
                <a:gd name="T40" fmla="*/ 1015068 w 1226345"/>
                <a:gd name="T41" fmla="*/ 35687 h 9072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26345" h="907257">
                  <a:moveTo>
                    <a:pt x="1014413" y="35718"/>
                  </a:moveTo>
                  <a:lnTo>
                    <a:pt x="1064419" y="0"/>
                  </a:lnTo>
                  <a:lnTo>
                    <a:pt x="1081088" y="28575"/>
                  </a:lnTo>
                  <a:lnTo>
                    <a:pt x="1128712" y="23812"/>
                  </a:lnTo>
                  <a:lnTo>
                    <a:pt x="1188244" y="126207"/>
                  </a:lnTo>
                  <a:lnTo>
                    <a:pt x="1204913" y="116682"/>
                  </a:lnTo>
                  <a:lnTo>
                    <a:pt x="1226345" y="164306"/>
                  </a:lnTo>
                  <a:lnTo>
                    <a:pt x="426245" y="702470"/>
                  </a:lnTo>
                  <a:lnTo>
                    <a:pt x="466726" y="766762"/>
                  </a:lnTo>
                  <a:lnTo>
                    <a:pt x="371475" y="826294"/>
                  </a:lnTo>
                  <a:lnTo>
                    <a:pt x="333375" y="771526"/>
                  </a:lnTo>
                  <a:lnTo>
                    <a:pt x="121444" y="907257"/>
                  </a:lnTo>
                  <a:lnTo>
                    <a:pt x="73819" y="907257"/>
                  </a:lnTo>
                  <a:lnTo>
                    <a:pt x="0" y="785813"/>
                  </a:lnTo>
                  <a:lnTo>
                    <a:pt x="2382" y="762000"/>
                  </a:lnTo>
                  <a:lnTo>
                    <a:pt x="521494" y="421482"/>
                  </a:lnTo>
                  <a:lnTo>
                    <a:pt x="514351" y="402432"/>
                  </a:lnTo>
                  <a:lnTo>
                    <a:pt x="633412" y="333374"/>
                  </a:lnTo>
                  <a:cubicBezTo>
                    <a:pt x="626268" y="310355"/>
                    <a:pt x="624286" y="323452"/>
                    <a:pt x="650084" y="302418"/>
                  </a:cubicBezTo>
                  <a:cubicBezTo>
                    <a:pt x="713981" y="262334"/>
                    <a:pt x="977107" y="105569"/>
                    <a:pt x="1031082" y="64294"/>
                  </a:cubicBezTo>
                  <a:lnTo>
                    <a:pt x="1014413" y="35718"/>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grpSp>
      <p:sp>
        <p:nvSpPr>
          <p:cNvPr id="18" name="楕円 17"/>
          <p:cNvSpPr>
            <a:spLocks noChangeAspect="1"/>
          </p:cNvSpPr>
          <p:nvPr/>
        </p:nvSpPr>
        <p:spPr>
          <a:xfrm>
            <a:off x="2493784" y="1112681"/>
            <a:ext cx="180000" cy="1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rotWithShape="1">
          <a:blip r:embed="rId4" cstate="screen">
            <a:extLst>
              <a:ext uri="{28A0092B-C50C-407E-A947-70E740481C1C}">
                <a14:useLocalDpi xmlns:a14="http://schemas.microsoft.com/office/drawing/2010/main"/>
              </a:ext>
            </a:extLst>
          </a:blip>
          <a:srcRect t="13516" b="18673"/>
          <a:stretch/>
        </p:blipFill>
        <p:spPr>
          <a:xfrm>
            <a:off x="4387028" y="754911"/>
            <a:ext cx="5164566" cy="2328531"/>
          </a:xfrm>
          <a:prstGeom prst="rect">
            <a:avLst/>
          </a:prstGeom>
        </p:spPr>
      </p:pic>
      <p:pic>
        <p:nvPicPr>
          <p:cNvPr id="6" name="図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302" y="3343564"/>
            <a:ext cx="5092996" cy="3386300"/>
          </a:xfrm>
          <a:prstGeom prst="rect">
            <a:avLst/>
          </a:prstGeom>
        </p:spPr>
      </p:pic>
      <p:pic>
        <p:nvPicPr>
          <p:cNvPr id="7" name="図 6"/>
          <p:cNvPicPr>
            <a:picLocks noChangeAspect="1"/>
          </p:cNvPicPr>
          <p:nvPr/>
        </p:nvPicPr>
        <p:blipFill rotWithShape="1">
          <a:blip r:embed="rId6" cstate="screen">
            <a:extLst>
              <a:ext uri="{28A0092B-C50C-407E-A947-70E740481C1C}">
                <a14:useLocalDpi xmlns:a14="http://schemas.microsoft.com/office/drawing/2010/main"/>
              </a:ext>
            </a:extLst>
          </a:blip>
          <a:srcRect l="38205" t="2141" r="9840" b="27060"/>
          <a:stretch/>
        </p:blipFill>
        <p:spPr>
          <a:xfrm>
            <a:off x="5814145" y="3343564"/>
            <a:ext cx="3737449" cy="3386300"/>
          </a:xfrm>
          <a:prstGeom prst="rect">
            <a:avLst/>
          </a:prstGeom>
        </p:spPr>
      </p:pic>
    </p:spTree>
    <p:extLst>
      <p:ext uri="{BB962C8B-B14F-4D97-AF65-F5344CB8AC3E}">
        <p14:creationId xmlns:p14="http://schemas.microsoft.com/office/powerpoint/2010/main" val="22367809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8409" y="35842"/>
            <a:ext cx="1846659" cy="276999"/>
          </a:xfrm>
          <a:prstGeom prst="rect">
            <a:avLst/>
          </a:prstGeom>
          <a:noFill/>
        </p:spPr>
        <p:txBody>
          <a:bodyPr wrap="none" lIns="0" tIns="0" rIns="0" bIns="0" rtlCol="0">
            <a:spAutoFit/>
          </a:bodyPr>
          <a:lstStyle/>
          <a:p>
            <a:r>
              <a:rPr lang="ja-JP" altLang="en-US" b="1" dirty="0" smtClean="0">
                <a:latin typeface="Meiryo UI" panose="020B0604030504040204" pitchFamily="50" charset="-128"/>
                <a:ea typeface="Meiryo UI" panose="020B0604030504040204" pitchFamily="50" charset="-128"/>
              </a:rPr>
              <a:t>（参考）防災</a:t>
            </a:r>
            <a:r>
              <a:rPr lang="ja-JP" altLang="en-US" b="1" dirty="0">
                <a:latin typeface="Meiryo UI" panose="020B0604030504040204" pitchFamily="50" charset="-128"/>
                <a:ea typeface="Meiryo UI" panose="020B0604030504040204" pitchFamily="50" charset="-128"/>
              </a:rPr>
              <a:t>桟橋</a:t>
            </a:r>
            <a:endParaRPr kumimoji="1" lang="ja-JP" altLang="en-US" b="1"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6688" y="741838"/>
            <a:ext cx="8641459" cy="5745651"/>
          </a:xfrm>
          <a:prstGeom prst="rect">
            <a:avLst/>
          </a:prstGeom>
        </p:spPr>
      </p:pic>
    </p:spTree>
    <p:extLst>
      <p:ext uri="{BB962C8B-B14F-4D97-AF65-F5344CB8AC3E}">
        <p14:creationId xmlns:p14="http://schemas.microsoft.com/office/powerpoint/2010/main" val="2254326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20996" y="2573078"/>
            <a:ext cx="8867553" cy="1474571"/>
          </a:xfrm>
          <a:prstGeom prst="rect">
            <a:avLst/>
          </a:prstGeom>
          <a:noFill/>
        </p:spPr>
        <p:txBody>
          <a:bodyPr wrap="square" rtlCol="0">
            <a:spAutoFit/>
          </a:bodyPr>
          <a:lstStyle/>
          <a:p>
            <a:pPr algn="ctr">
              <a:lnSpc>
                <a:spcPts val="5600"/>
              </a:lnSpc>
            </a:pPr>
            <a:r>
              <a:rPr lang="ja-JP" altLang="en-US" sz="4000" dirty="0" smtClean="0"/>
              <a:t>オリンピック・パラリンピック競技大会に向けた海上保安庁の取組みについて</a:t>
            </a:r>
            <a:endParaRPr kumimoji="1" lang="ja-JP" altLang="en-US" sz="4000" dirty="0"/>
          </a:p>
        </p:txBody>
      </p:sp>
    </p:spTree>
    <p:extLst>
      <p:ext uri="{BB962C8B-B14F-4D97-AF65-F5344CB8AC3E}">
        <p14:creationId xmlns:p14="http://schemas.microsoft.com/office/powerpoint/2010/main" val="12221456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角丸四角形 55"/>
          <p:cNvSpPr>
            <a:spLocks noChangeArrowheads="1"/>
          </p:cNvSpPr>
          <p:nvPr/>
        </p:nvSpPr>
        <p:spPr bwMode="auto">
          <a:xfrm>
            <a:off x="119486" y="3838408"/>
            <a:ext cx="9700313" cy="3019591"/>
          </a:xfrm>
          <a:prstGeom prst="roundRect">
            <a:avLst>
              <a:gd name="adj" fmla="val 2969"/>
            </a:avLst>
          </a:prstGeom>
          <a:noFill/>
          <a:ln w="25400" algn="ctr">
            <a:solidFill>
              <a:schemeClr val="tx1">
                <a:lumMod val="65000"/>
                <a:lumOff val="35000"/>
              </a:schemeClr>
            </a:solidFill>
            <a:prstDash val="solid"/>
            <a:round/>
            <a:headEnd/>
            <a:tailEnd/>
          </a:ln>
          <a:extLst/>
        </p:spPr>
        <p:txBody>
          <a:bodyPr lIns="180000" tIns="108000" rIns="180000" bIns="180000" anchor="t"/>
          <a:lstStyle>
            <a:lvl1pPr>
              <a:defRPr kumimoji="1" sz="1000" b="1">
                <a:solidFill>
                  <a:schemeClr val="tx1"/>
                </a:solidFill>
                <a:latin typeface="Arial" panose="020B0604020202020204" pitchFamily="34" charset="0"/>
                <a:ea typeface="HG丸ｺﾞｼｯｸM-PRO" panose="020F0600000000000000" pitchFamily="50" charset="-128"/>
              </a:defRPr>
            </a:lvl1pPr>
            <a:lvl2pPr marL="742950" indent="-285750">
              <a:defRPr kumimoji="1" sz="1000" b="1">
                <a:solidFill>
                  <a:schemeClr val="tx1"/>
                </a:solidFill>
                <a:latin typeface="Arial" panose="020B0604020202020204" pitchFamily="34" charset="0"/>
                <a:ea typeface="HG丸ｺﾞｼｯｸM-PRO" panose="020F0600000000000000" pitchFamily="50" charset="-128"/>
              </a:defRPr>
            </a:lvl2pPr>
            <a:lvl3pPr marL="1143000" indent="-228600">
              <a:defRPr kumimoji="1" sz="1000" b="1">
                <a:solidFill>
                  <a:schemeClr val="tx1"/>
                </a:solidFill>
                <a:latin typeface="Arial" panose="020B0604020202020204" pitchFamily="34" charset="0"/>
                <a:ea typeface="HG丸ｺﾞｼｯｸM-PRO" panose="020F0600000000000000" pitchFamily="50" charset="-128"/>
              </a:defRPr>
            </a:lvl3pPr>
            <a:lvl4pPr marL="1600200" indent="-228600">
              <a:defRPr kumimoji="1" sz="1000" b="1">
                <a:solidFill>
                  <a:schemeClr val="tx1"/>
                </a:solidFill>
                <a:latin typeface="Arial" panose="020B0604020202020204" pitchFamily="34" charset="0"/>
                <a:ea typeface="HG丸ｺﾞｼｯｸM-PRO" panose="020F0600000000000000" pitchFamily="50" charset="-128"/>
              </a:defRPr>
            </a:lvl4pPr>
            <a:lvl5pPr marL="2057400" indent="-228600">
              <a:defRPr kumimoji="1" sz="10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10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10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10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1000" b="1">
                <a:solidFill>
                  <a:schemeClr val="tx1"/>
                </a:solidFill>
                <a:latin typeface="Arial" panose="020B0604020202020204" pitchFamily="34" charset="0"/>
                <a:ea typeface="HG丸ｺﾞｼｯｸM-PRO" panose="020F0600000000000000" pitchFamily="50" charset="-128"/>
              </a:defRPr>
            </a:lvl9pPr>
          </a:lstStyle>
          <a:p>
            <a:pPr defTabSz="915988"/>
            <a:endParaRPr lang="ja-JP" altLang="en-US" sz="20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角丸四角形 101"/>
          <p:cNvSpPr/>
          <p:nvPr/>
        </p:nvSpPr>
        <p:spPr>
          <a:xfrm>
            <a:off x="5321156" y="5814543"/>
            <a:ext cx="4424184" cy="988441"/>
          </a:xfrm>
          <a:prstGeom prst="roundRect">
            <a:avLst>
              <a:gd name="adj" fmla="val 5262"/>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14">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角丸四角形 108"/>
          <p:cNvSpPr/>
          <p:nvPr/>
        </p:nvSpPr>
        <p:spPr>
          <a:xfrm>
            <a:off x="291049" y="4128858"/>
            <a:ext cx="4629390" cy="1604398"/>
          </a:xfrm>
          <a:prstGeom prst="roundRect">
            <a:avLst>
              <a:gd name="adj" fmla="val 4334"/>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24">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1" name="Rectangle 8"/>
          <p:cNvSpPr>
            <a:spLocks noChangeArrowheads="1"/>
          </p:cNvSpPr>
          <p:nvPr/>
        </p:nvSpPr>
        <p:spPr bwMode="auto">
          <a:xfrm>
            <a:off x="2692703" y="-19841"/>
            <a:ext cx="184731" cy="366254"/>
          </a:xfrm>
          <a:prstGeom prst="rect">
            <a:avLst/>
          </a:prstGeom>
          <a:noFill/>
          <a:ln w="9525">
            <a:noFill/>
            <a:miter lim="800000"/>
            <a:headEnd/>
            <a:tailEnd/>
          </a:ln>
        </p:spPr>
        <p:txBody>
          <a:bodyPr wrap="none" anchor="ctr">
            <a:spAutoFit/>
          </a:bodyPr>
          <a:lstStyle/>
          <a:p>
            <a:pPr>
              <a:defRPr/>
            </a:pPr>
            <a:r>
              <a:rPr lang="ja-JP" altLang="ja-JP" sz="593">
                <a:latin typeface="Meiryo UI" panose="020B0604030504040204" pitchFamily="50" charset="-128"/>
                <a:ea typeface="Meiryo UI" panose="020B0604030504040204" pitchFamily="50" charset="-128"/>
                <a:cs typeface="Meiryo UI" panose="020B0604030504040204" pitchFamily="50" charset="-128"/>
              </a:rPr>
              <a:t/>
            </a:r>
            <a:br>
              <a:rPr lang="ja-JP" altLang="ja-JP" sz="593">
                <a:latin typeface="Meiryo UI" panose="020B0604030504040204" pitchFamily="50" charset="-128"/>
                <a:ea typeface="Meiryo UI" panose="020B0604030504040204" pitchFamily="50" charset="-128"/>
                <a:cs typeface="Meiryo UI" panose="020B0604030504040204" pitchFamily="50" charset="-128"/>
              </a:rPr>
            </a:br>
            <a:endParaRPr lang="ja-JP" altLang="ja-JP" sz="1187">
              <a:latin typeface="Meiryo UI" panose="020B0604030504040204" pitchFamily="50" charset="-128"/>
              <a:ea typeface="Meiryo UI" panose="020B0604030504040204" pitchFamily="50" charset="-128"/>
              <a:cs typeface="Meiryo UI" panose="020B0604030504040204" pitchFamily="50" charset="-128"/>
            </a:endParaRPr>
          </a:p>
        </p:txBody>
      </p:sp>
      <p:sp>
        <p:nvSpPr>
          <p:cNvPr id="113" name="角丸四角形 112"/>
          <p:cNvSpPr/>
          <p:nvPr/>
        </p:nvSpPr>
        <p:spPr>
          <a:xfrm>
            <a:off x="5315815" y="4097233"/>
            <a:ext cx="4429837" cy="684982"/>
          </a:xfrm>
          <a:prstGeom prst="roundRect">
            <a:avLst>
              <a:gd name="adj" fmla="val 4734"/>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803905">
              <a:defRPr/>
            </a:pPr>
            <a:endParaRPr lang="ja-JP" altLang="en-US" sz="1048"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5" name="角丸四角形 114"/>
          <p:cNvSpPr/>
          <p:nvPr/>
        </p:nvSpPr>
        <p:spPr>
          <a:xfrm>
            <a:off x="307617" y="5924462"/>
            <a:ext cx="4640071" cy="878522"/>
          </a:xfrm>
          <a:prstGeom prst="roundRect">
            <a:avLst>
              <a:gd name="adj" fmla="val 5278"/>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803905">
              <a:defRPr/>
            </a:pPr>
            <a:endParaRPr lang="en-US" altLang="ja-JP" sz="1048" b="1"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6" name="正方形/長方形 115"/>
          <p:cNvSpPr/>
          <p:nvPr/>
        </p:nvSpPr>
        <p:spPr>
          <a:xfrm>
            <a:off x="5450767" y="5986253"/>
            <a:ext cx="2393294" cy="784830"/>
          </a:xfrm>
          <a:prstGeom prst="rect">
            <a:avLst/>
          </a:prstGeom>
        </p:spPr>
        <p:txBody>
          <a:bodyPr wrap="square">
            <a:spAutoFit/>
          </a:bodyPr>
          <a:lstStyle/>
          <a:p>
            <a:pPr marL="172361" indent="-172361" defTabSz="803905">
              <a:lnSpc>
                <a:spcPts val="1800"/>
              </a:lnSpc>
              <a:defRPr/>
            </a:pPr>
            <a:r>
              <a:rPr lang="ja-JP" altLang="en-US" sz="1050" kern="0" dirty="0">
                <a:latin typeface="Meiryo UI" panose="020B0604030504040204" pitchFamily="50" charset="-128"/>
                <a:ea typeface="Meiryo UI" panose="020B0604030504040204" pitchFamily="50" charset="-128"/>
                <a:cs typeface="Meiryo UI" panose="020B0604030504040204" pitchFamily="50" charset="-128"/>
              </a:rPr>
              <a:t>○　国内外</a:t>
            </a:r>
            <a:r>
              <a:rPr lang="ja-JP" altLang="en-US" sz="1050" kern="0" dirty="0" smtClean="0">
                <a:latin typeface="Meiryo UI" panose="020B0604030504040204" pitchFamily="50" charset="-128"/>
                <a:ea typeface="Meiryo UI" panose="020B0604030504040204" pitchFamily="50" charset="-128"/>
                <a:cs typeface="Meiryo UI" panose="020B0604030504040204" pitchFamily="50" charset="-128"/>
              </a:rPr>
              <a:t>の情報</a:t>
            </a:r>
            <a:r>
              <a:rPr lang="ja-JP" altLang="en-US" sz="1050" kern="0" dirty="0">
                <a:latin typeface="Meiryo UI" panose="020B0604030504040204" pitchFamily="50" charset="-128"/>
                <a:ea typeface="Meiryo UI" panose="020B0604030504040204" pitchFamily="50" charset="-128"/>
                <a:cs typeface="Meiryo UI" panose="020B0604030504040204" pitchFamily="50" charset="-128"/>
              </a:rPr>
              <a:t>収集・分析等</a:t>
            </a:r>
            <a:endParaRPr lang="en-US" altLang="ja-JP" sz="1050" kern="0" dirty="0">
              <a:latin typeface="Meiryo UI" panose="020B0604030504040204" pitchFamily="50" charset="-128"/>
              <a:ea typeface="Meiryo UI" panose="020B0604030504040204" pitchFamily="50" charset="-128"/>
              <a:cs typeface="Meiryo UI" panose="020B0604030504040204" pitchFamily="50" charset="-128"/>
            </a:endParaRPr>
          </a:p>
          <a:p>
            <a:pPr marL="87313" indent="-87313" defTabSz="803905">
              <a:lnSpc>
                <a:spcPts val="1800"/>
              </a:lnSpc>
              <a:defRPr/>
            </a:pPr>
            <a:r>
              <a:rPr lang="ja-JP" altLang="en-US" sz="105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警備対象海域</a:t>
            </a:r>
            <a:r>
              <a:rPr lang="ja-JP" altLang="en-US" sz="105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の詳細データ</a:t>
            </a:r>
            <a:r>
              <a:rPr lang="ja-JP" altLang="en-US" sz="105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の収集・整理</a:t>
            </a:r>
            <a:r>
              <a:rPr lang="ja-JP" altLang="en-US" sz="105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・警備用参考図</a:t>
            </a:r>
            <a:r>
              <a:rPr lang="ja-JP" altLang="en-US" sz="105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50" kern="0" dirty="0" smtClean="0">
                <a:latin typeface="Meiryo UI" panose="020B0604030504040204" pitchFamily="50" charset="-128"/>
                <a:ea typeface="Meiryo UI" panose="020B0604030504040204" pitchFamily="50" charset="-128"/>
                <a:cs typeface="Meiryo UI" panose="020B0604030504040204" pitchFamily="50" charset="-128"/>
              </a:rPr>
              <a:t>作製等</a:t>
            </a:r>
            <a:endParaRPr lang="en-US" altLang="ja-JP" sz="1050"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8" name="正方形/長方形 117"/>
          <p:cNvSpPr/>
          <p:nvPr/>
        </p:nvSpPr>
        <p:spPr>
          <a:xfrm>
            <a:off x="7399309" y="5767917"/>
            <a:ext cx="2378227" cy="414857"/>
          </a:xfrm>
          <a:prstGeom prst="rect">
            <a:avLst/>
          </a:prstGeom>
        </p:spPr>
        <p:txBody>
          <a:bodyPr>
            <a:spAutoFit/>
          </a:bodyPr>
          <a:lstStyle/>
          <a:p>
            <a:pPr defTabSz="803905">
              <a:defRPr/>
            </a:pPr>
            <a:endParaRPr lang="en-US" altLang="ja-JP" sz="1048" b="1" kern="0" dirty="0">
              <a:latin typeface="Meiryo UI" panose="020B0604030504040204" pitchFamily="50" charset="-128"/>
              <a:ea typeface="Meiryo UI" panose="020B0604030504040204" pitchFamily="50" charset="-128"/>
              <a:cs typeface="Meiryo UI" panose="020B0604030504040204" pitchFamily="50" charset="-128"/>
            </a:endParaRPr>
          </a:p>
          <a:p>
            <a:pPr defTabSz="803905">
              <a:defRPr/>
            </a:pPr>
            <a:endParaRPr lang="ja-JP" altLang="en-US" sz="1048" b="1"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1" name="角丸四角形 120"/>
          <p:cNvSpPr/>
          <p:nvPr/>
        </p:nvSpPr>
        <p:spPr bwMode="auto">
          <a:xfrm>
            <a:off x="272480" y="4010897"/>
            <a:ext cx="1825134" cy="254328"/>
          </a:xfrm>
          <a:prstGeom prst="roundRect">
            <a:avLst>
              <a:gd name="adj" fmla="val 4334"/>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pPr>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１</a:t>
            </a:r>
            <a:r>
              <a:rPr lang="en-US" altLang="ja-JP"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海上警備体制の強化</a:t>
            </a:r>
            <a:endParaRPr lang="en-US" altLang="ja-JP"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3" name="テキスト ボックス 7"/>
          <p:cNvSpPr txBox="1">
            <a:spLocks noChangeArrowheads="1"/>
          </p:cNvSpPr>
          <p:nvPr/>
        </p:nvSpPr>
        <p:spPr bwMode="auto">
          <a:xfrm>
            <a:off x="404892" y="4239908"/>
            <a:ext cx="471141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42875" indent="-142875">
              <a:lnSpc>
                <a:spcPts val="1800"/>
              </a:lnSpc>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競技会場・臨海部重要施設等に</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おける警備体制</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構築・強化</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官民連携したテロ未然防止の取組の推進</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水際</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対策の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4" name="角丸四角形 123"/>
          <p:cNvSpPr/>
          <p:nvPr/>
        </p:nvSpPr>
        <p:spPr bwMode="auto">
          <a:xfrm>
            <a:off x="300657" y="5805264"/>
            <a:ext cx="2148383" cy="251526"/>
          </a:xfrm>
          <a:prstGeom prst="roundRect">
            <a:avLst>
              <a:gd name="adj" fmla="val 5278"/>
            </a:avLst>
          </a:prstGeom>
          <a:solidFill>
            <a:srgbClr val="00B050"/>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pPr>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海上活動の安全対策の強化</a:t>
            </a:r>
            <a:endParaRPr lang="en-US" altLang="ja-JP"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9" name="テキスト ボックス 128"/>
          <p:cNvSpPr txBox="1"/>
          <p:nvPr/>
        </p:nvSpPr>
        <p:spPr>
          <a:xfrm>
            <a:off x="5436020" y="4185046"/>
            <a:ext cx="3563158" cy="553998"/>
          </a:xfrm>
          <a:prstGeom prst="rect">
            <a:avLst/>
          </a:prstGeom>
          <a:noFill/>
        </p:spPr>
        <p:txBody>
          <a:bodyPr wrap="square">
            <a:spAutoFit/>
          </a:bodyPr>
          <a:lstStyle/>
          <a:p>
            <a:pPr defTabSz="803905">
              <a:lnSpc>
                <a:spcPts val="1800"/>
              </a:lnSpc>
              <a:defRPr/>
            </a:pPr>
            <a:r>
              <a:rPr lang="ja-JP" altLang="en-US" sz="1050" kern="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kern="0" dirty="0" smtClean="0">
                <a:latin typeface="Meiryo UI" panose="020B0604030504040204" pitchFamily="50" charset="-128"/>
                <a:ea typeface="Meiryo UI" panose="020B0604030504040204" pitchFamily="50" charset="-128"/>
                <a:cs typeface="Meiryo UI" panose="020B0604030504040204" pitchFamily="50" charset="-128"/>
              </a:rPr>
              <a:t>災害等対応</a:t>
            </a:r>
            <a:r>
              <a:rPr lang="ja-JP" altLang="en-US" sz="1050" kern="0" dirty="0">
                <a:latin typeface="Meiryo UI" panose="020B0604030504040204" pitchFamily="50" charset="-128"/>
                <a:ea typeface="Meiryo UI" panose="020B0604030504040204" pitchFamily="50" charset="-128"/>
                <a:cs typeface="Meiryo UI" panose="020B0604030504040204" pitchFamily="50" charset="-128"/>
              </a:rPr>
              <a:t>能力の</a:t>
            </a:r>
            <a:r>
              <a:rPr lang="ja-JP" altLang="en-US" sz="1050" kern="0" dirty="0" smtClean="0">
                <a:latin typeface="Meiryo UI" panose="020B0604030504040204" pitchFamily="50" charset="-128"/>
                <a:ea typeface="Meiryo UI" panose="020B0604030504040204" pitchFamily="50" charset="-128"/>
                <a:cs typeface="Meiryo UI" panose="020B0604030504040204" pitchFamily="50" charset="-128"/>
              </a:rPr>
              <a:t>向上・訓練等の実施</a:t>
            </a:r>
            <a:endParaRPr lang="en-US" altLang="ja-JP" sz="1050" kern="0" dirty="0">
              <a:latin typeface="Meiryo UI" panose="020B0604030504040204" pitchFamily="50" charset="-128"/>
              <a:ea typeface="Meiryo UI" panose="020B0604030504040204" pitchFamily="50" charset="-128"/>
              <a:cs typeface="Meiryo UI" panose="020B0604030504040204" pitchFamily="50" charset="-128"/>
            </a:endParaRPr>
          </a:p>
          <a:p>
            <a:pPr defTabSz="803905">
              <a:lnSpc>
                <a:spcPts val="1800"/>
              </a:lnSpc>
              <a:defRPr/>
            </a:pPr>
            <a:r>
              <a:rPr lang="ja-JP" altLang="en-US" sz="1050" kern="0" dirty="0" smtClean="0">
                <a:latin typeface="Meiryo UI" panose="020B0604030504040204" pitchFamily="50" charset="-128"/>
                <a:ea typeface="Meiryo UI" panose="020B0604030504040204" pitchFamily="50" charset="-128"/>
                <a:cs typeface="Meiryo UI" panose="020B0604030504040204" pitchFamily="50" charset="-128"/>
              </a:rPr>
              <a:t>○　関係機関との連携強化の推進</a:t>
            </a:r>
            <a:endParaRPr lang="en-US" altLang="ja-JP" sz="1050"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4" name="テキスト ボックス 11"/>
          <p:cNvSpPr txBox="1">
            <a:spLocks noChangeArrowheads="1"/>
          </p:cNvSpPr>
          <p:nvPr/>
        </p:nvSpPr>
        <p:spPr bwMode="auto">
          <a:xfrm>
            <a:off x="433289" y="6028546"/>
            <a:ext cx="45297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47650" indent="-247650">
              <a:lnSpc>
                <a:spcPts val="18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競技会場周辺</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海域に</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おける航行安全対策</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指導</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247650" indent="-247650">
              <a:lnSpc>
                <a:spcPts val="1800"/>
              </a:lnSpc>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小型船舶関連団体等との連携強化、協力体制の確立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050"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kern="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kern="0" dirty="0">
                <a:latin typeface="Meiryo UI" panose="020B0604030504040204" pitchFamily="50" charset="-128"/>
                <a:ea typeface="Meiryo UI" panose="020B0604030504040204" pitchFamily="50" charset="-128"/>
                <a:cs typeface="Meiryo UI" panose="020B0604030504040204" pitchFamily="50" charset="-128"/>
              </a:rPr>
              <a:t>CR</a:t>
            </a:r>
            <a:r>
              <a:rPr lang="ja-JP" altLang="en-US" sz="1050" kern="0" dirty="0">
                <a:latin typeface="Meiryo UI" panose="020B0604030504040204" pitchFamily="50" charset="-128"/>
                <a:ea typeface="Meiryo UI" panose="020B0604030504040204" pitchFamily="50" charset="-128"/>
                <a:cs typeface="Meiryo UI" panose="020B0604030504040204" pitchFamily="50" charset="-128"/>
              </a:rPr>
              <a:t>活動も視野に入れたマリーナや通航船舶等の実態調査・</a:t>
            </a:r>
            <a:r>
              <a:rPr lang="ja-JP" altLang="en-US" sz="1050" kern="0" dirty="0" smtClean="0">
                <a:latin typeface="Meiryo UI" panose="020B0604030504040204" pitchFamily="50" charset="-128"/>
                <a:ea typeface="Meiryo UI" panose="020B0604030504040204" pitchFamily="50" charset="-128"/>
                <a:cs typeface="Meiryo UI" panose="020B0604030504040204" pitchFamily="50" charset="-128"/>
              </a:rPr>
              <a:t>分析</a:t>
            </a:r>
            <a:endParaRPr lang="en-US" altLang="ja-JP" sz="1050"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0" name="角丸四角形 149"/>
          <p:cNvSpPr/>
          <p:nvPr/>
        </p:nvSpPr>
        <p:spPr>
          <a:xfrm>
            <a:off x="5301361" y="3931240"/>
            <a:ext cx="2319085" cy="266546"/>
          </a:xfrm>
          <a:prstGeom prst="roundRect">
            <a:avLst>
              <a:gd name="adj" fmla="val 4734"/>
            </a:avLst>
          </a:prstGeom>
          <a:solidFill>
            <a:srgbClr val="00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３</a:t>
            </a:r>
            <a:r>
              <a:rPr lang="en-US" altLang="ja-JP"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災害等対応体制の強化</a:t>
            </a:r>
            <a:endParaRPr lang="en-US" altLang="ja-JP"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2" name="図 166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996198" y="5965648"/>
            <a:ext cx="1006989" cy="7009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6" name="直線コネクタ 155"/>
          <p:cNvCxnSpPr/>
          <p:nvPr/>
        </p:nvCxnSpPr>
        <p:spPr>
          <a:xfrm>
            <a:off x="63799" y="331151"/>
            <a:ext cx="9756000" cy="16930"/>
          </a:xfrm>
          <a:prstGeom prst="line">
            <a:avLst/>
          </a:prstGeom>
          <a:ln w="1905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5400000" scaled="1"/>
              <a:tileRect/>
            </a:gradFill>
          </a:ln>
        </p:spPr>
        <p:style>
          <a:lnRef idx="3">
            <a:schemeClr val="accent1"/>
          </a:lnRef>
          <a:fillRef idx="0">
            <a:schemeClr val="accent1"/>
          </a:fillRef>
          <a:effectRef idx="2">
            <a:schemeClr val="accent1"/>
          </a:effectRef>
          <a:fontRef idx="minor">
            <a:schemeClr val="tx1"/>
          </a:fontRef>
        </p:style>
      </p:cxnSp>
      <p:sp>
        <p:nvSpPr>
          <p:cNvPr id="164" name="角丸四角形 163"/>
          <p:cNvSpPr/>
          <p:nvPr/>
        </p:nvSpPr>
        <p:spPr>
          <a:xfrm>
            <a:off x="5326083" y="4969208"/>
            <a:ext cx="4419257" cy="661999"/>
          </a:xfrm>
          <a:prstGeom prst="roundRect">
            <a:avLst>
              <a:gd name="adj" fmla="val 4734"/>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803905">
              <a:defRPr/>
            </a:pPr>
            <a:endParaRPr lang="ja-JP" altLang="en-US" sz="1048"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5" name="テキスト ボックス 164"/>
          <p:cNvSpPr txBox="1"/>
          <p:nvPr/>
        </p:nvSpPr>
        <p:spPr>
          <a:xfrm>
            <a:off x="5407453" y="5092087"/>
            <a:ext cx="3582277" cy="784830"/>
          </a:xfrm>
          <a:prstGeom prst="rect">
            <a:avLst/>
          </a:prstGeom>
          <a:noFill/>
        </p:spPr>
        <p:txBody>
          <a:bodyPr wrap="square">
            <a:spAutoFit/>
          </a:bodyPr>
          <a:lstStyle/>
          <a:p>
            <a:pPr defTabSz="803905">
              <a:lnSpc>
                <a:spcPts val="1800"/>
              </a:lnSpc>
              <a:defRPr/>
            </a:pPr>
            <a:r>
              <a:rPr lang="ja-JP" altLang="en-US" sz="1050" kern="0" dirty="0">
                <a:latin typeface="Meiryo UI" panose="020B0604030504040204" pitchFamily="50" charset="-128"/>
                <a:ea typeface="Meiryo UI" panose="020B0604030504040204" pitchFamily="50" charset="-128"/>
                <a:cs typeface="Meiryo UI" panose="020B0604030504040204" pitchFamily="50" charset="-128"/>
              </a:rPr>
              <a:t>○　職員の暑さ</a:t>
            </a:r>
            <a:r>
              <a:rPr lang="ja-JP" altLang="en-US" sz="1050" kern="0" dirty="0" smtClean="0">
                <a:latin typeface="Meiryo UI" panose="020B0604030504040204" pitchFamily="50" charset="-128"/>
                <a:ea typeface="Meiryo UI" panose="020B0604030504040204" pitchFamily="50" charset="-128"/>
                <a:cs typeface="Meiryo UI" panose="020B0604030504040204" pitchFamily="50" charset="-128"/>
              </a:rPr>
              <a:t>対策</a:t>
            </a:r>
            <a:endParaRPr lang="en-US" altLang="ja-JP" sz="1050" kern="0" dirty="0" smtClean="0">
              <a:latin typeface="Meiryo UI" panose="020B0604030504040204" pitchFamily="50" charset="-128"/>
              <a:ea typeface="Meiryo UI" panose="020B0604030504040204" pitchFamily="50" charset="-128"/>
              <a:cs typeface="Meiryo UI" panose="020B0604030504040204" pitchFamily="50" charset="-128"/>
            </a:endParaRPr>
          </a:p>
          <a:p>
            <a:pPr defTabSz="803905">
              <a:lnSpc>
                <a:spcPts val="1800"/>
              </a:lnSpc>
              <a:defRPr/>
            </a:pPr>
            <a:r>
              <a:rPr lang="ja-JP" altLang="en-US" sz="1050" kern="0" dirty="0" smtClean="0">
                <a:latin typeface="Meiryo UI" panose="020B0604030504040204" pitchFamily="50" charset="-128"/>
                <a:ea typeface="Meiryo UI" panose="020B0604030504040204" pitchFamily="50" charset="-128"/>
                <a:cs typeface="Meiryo UI" panose="020B0604030504040204" pitchFamily="50" charset="-128"/>
              </a:rPr>
              <a:t>○　船</a:t>
            </a:r>
            <a:r>
              <a:rPr lang="ja-JP" altLang="en-US" sz="1050" kern="0" dirty="0">
                <a:latin typeface="Meiryo UI" panose="020B0604030504040204" pitchFamily="50" charset="-128"/>
                <a:ea typeface="Meiryo UI" panose="020B0604030504040204" pitchFamily="50" charset="-128"/>
                <a:cs typeface="Meiryo UI" panose="020B0604030504040204" pitchFamily="50" charset="-128"/>
              </a:rPr>
              <a:t>艇・航空機への支援</a:t>
            </a:r>
            <a:endParaRPr lang="en-US" altLang="ja-JP" sz="1050" kern="0" dirty="0">
              <a:latin typeface="Meiryo UI" panose="020B0604030504040204" pitchFamily="50" charset="-128"/>
              <a:ea typeface="Meiryo UI" panose="020B0604030504040204" pitchFamily="50" charset="-128"/>
              <a:cs typeface="Meiryo UI" panose="020B0604030504040204" pitchFamily="50" charset="-128"/>
            </a:endParaRPr>
          </a:p>
          <a:p>
            <a:pPr defTabSz="803905">
              <a:lnSpc>
                <a:spcPts val="1800"/>
              </a:lnSpc>
              <a:defRPr/>
            </a:pPr>
            <a:endParaRPr lang="en-US" altLang="ja-JP" sz="1200"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1" name="角丸四角形 170"/>
          <p:cNvSpPr/>
          <p:nvPr/>
        </p:nvSpPr>
        <p:spPr>
          <a:xfrm>
            <a:off x="5315503" y="4829647"/>
            <a:ext cx="1633145" cy="265387"/>
          </a:xfrm>
          <a:prstGeom prst="roundRect">
            <a:avLst>
              <a:gd name="adj" fmla="val 4734"/>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４</a:t>
            </a:r>
            <a:r>
              <a:rPr lang="en-US" altLang="ja-JP"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後方支援の強化</a:t>
            </a:r>
            <a:endParaRPr lang="en-US" altLang="ja-JP"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2" name="図 17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12464" y="4072237"/>
            <a:ext cx="1130540" cy="699638"/>
          </a:xfrm>
          <a:prstGeom prst="rect">
            <a:avLst/>
          </a:prstGeom>
          <a:ln>
            <a:noFill/>
          </a:ln>
          <a:effectLst>
            <a:glow rad="50800">
              <a:schemeClr val="accent1">
                <a:alpha val="40000"/>
              </a:schemeClr>
            </a:glow>
            <a:softEdge rad="50800"/>
          </a:effectLst>
        </p:spPr>
      </p:pic>
      <p:sp>
        <p:nvSpPr>
          <p:cNvPr id="175" name="角丸四角形 174"/>
          <p:cNvSpPr/>
          <p:nvPr/>
        </p:nvSpPr>
        <p:spPr>
          <a:xfrm>
            <a:off x="5299677" y="5691764"/>
            <a:ext cx="1917922" cy="261289"/>
          </a:xfrm>
          <a:prstGeom prst="roundRect">
            <a:avLst>
              <a:gd name="adj" fmla="val 473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５</a:t>
            </a:r>
            <a:r>
              <a:rPr lang="en-US" altLang="ja-JP"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情報収集･分析の強化</a:t>
            </a:r>
            <a:endParaRPr lang="en-US" altLang="ja-JP"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76" name="グループ化 175"/>
          <p:cNvGrpSpPr/>
          <p:nvPr/>
        </p:nvGrpSpPr>
        <p:grpSpPr>
          <a:xfrm>
            <a:off x="1471839" y="4956894"/>
            <a:ext cx="1121373" cy="716587"/>
            <a:chOff x="363088" y="2810155"/>
            <a:chExt cx="1091829" cy="773406"/>
          </a:xfrm>
        </p:grpSpPr>
        <p:pic>
          <p:nvPicPr>
            <p:cNvPr id="184" name="図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3088" y="2810155"/>
              <a:ext cx="1091829" cy="717835"/>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 name="テキスト ボックス 193"/>
            <p:cNvSpPr txBox="1"/>
            <p:nvPr/>
          </p:nvSpPr>
          <p:spPr>
            <a:xfrm>
              <a:off x="672116" y="3467298"/>
              <a:ext cx="416370" cy="116263"/>
            </a:xfrm>
            <a:prstGeom prst="rect">
              <a:avLst/>
            </a:prstGeom>
            <a:solidFill>
              <a:schemeClr val="bg1"/>
            </a:solidFill>
          </p:spPr>
          <p:txBody>
            <a:bodyPr wrap="square" lIns="0" tIns="0" rIns="0" bIns="0" rtlCol="0">
              <a:spAutoFit/>
            </a:bodyPr>
            <a:lstStyle/>
            <a:p>
              <a:pPr algn="ct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規制訓練</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98" name="グループ化 197"/>
          <p:cNvGrpSpPr/>
          <p:nvPr/>
        </p:nvGrpSpPr>
        <p:grpSpPr>
          <a:xfrm>
            <a:off x="325347" y="4953133"/>
            <a:ext cx="1091731" cy="716593"/>
            <a:chOff x="7576583" y="4096525"/>
            <a:chExt cx="1091731" cy="682175"/>
          </a:xfrm>
        </p:grpSpPr>
        <p:pic>
          <p:nvPicPr>
            <p:cNvPr id="199" name="図 19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6583" y="4096525"/>
              <a:ext cx="1091731" cy="611558"/>
            </a:xfrm>
            <a:prstGeom prst="rect">
              <a:avLst/>
            </a:prstGeom>
            <a:effectLst>
              <a:softEdge rad="31750"/>
            </a:effectLst>
          </p:spPr>
        </p:pic>
        <p:sp>
          <p:nvSpPr>
            <p:cNvPr id="200" name="テキスト ボックス 199"/>
            <p:cNvSpPr txBox="1"/>
            <p:nvPr/>
          </p:nvSpPr>
          <p:spPr>
            <a:xfrm>
              <a:off x="7582301" y="4676152"/>
              <a:ext cx="1064756" cy="102548"/>
            </a:xfrm>
            <a:prstGeom prst="rect">
              <a:avLst/>
            </a:prstGeom>
            <a:solidFill>
              <a:schemeClr val="bg1"/>
            </a:solidFill>
            <a:ln>
              <a:noFill/>
            </a:ln>
          </p:spPr>
          <p:txBody>
            <a:bodyPr wrap="square" lIns="0" tIns="0" rIns="0" bIns="0" rtlCol="0">
              <a:spAutoFit/>
            </a:bodyPr>
            <a:lstStyle/>
            <a:p>
              <a:pPr algn="ct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旅客</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船</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における特別警戒</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01" name="テキスト ボックス 200"/>
          <p:cNvSpPr txBox="1"/>
          <p:nvPr/>
        </p:nvSpPr>
        <p:spPr>
          <a:xfrm>
            <a:off x="4044561" y="5976905"/>
            <a:ext cx="903208" cy="107722"/>
          </a:xfrm>
          <a:prstGeom prst="rect">
            <a:avLst/>
          </a:prstGeom>
          <a:solidFill>
            <a:schemeClr val="bg1"/>
          </a:solidFill>
        </p:spPr>
        <p:txBody>
          <a:bodyPr wrap="square" lIns="0" tIns="0" rIns="0" bIns="0" rtlCol="0">
            <a:spAutoFit/>
          </a:bodyPr>
          <a:lstStyle/>
          <a:p>
            <a:pPr algn="ct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航行安全対策指導</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2" name="テキスト ボックス 201"/>
          <p:cNvSpPr txBox="1"/>
          <p:nvPr/>
        </p:nvSpPr>
        <p:spPr>
          <a:xfrm>
            <a:off x="9232631" y="4640887"/>
            <a:ext cx="493920" cy="92333"/>
          </a:xfrm>
          <a:prstGeom prst="rect">
            <a:avLst/>
          </a:prstGeom>
          <a:solidFill>
            <a:schemeClr val="bg1"/>
          </a:solidFill>
        </p:spPr>
        <p:txBody>
          <a:bodyPr wrap="square" lIns="0" tIns="0" rIns="0" bIns="0" rtlCol="0">
            <a:spAutoFit/>
          </a:bodyPr>
          <a:lstStyle/>
          <a:p>
            <a:pPr algn="ct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救助の状況</a:t>
            </a:r>
            <a:endParaRPr kumimoji="1" lang="ja-JP" altLang="en-US" sz="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3" name="図 20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79582" y="5848350"/>
            <a:ext cx="2026287" cy="875000"/>
          </a:xfrm>
          <a:prstGeom prst="rect">
            <a:avLst/>
          </a:prstGeom>
          <a:ln>
            <a:noFill/>
          </a:ln>
          <a:effectLst>
            <a:softEdge rad="38100"/>
          </a:effectLst>
        </p:spPr>
      </p:pic>
      <p:sp>
        <p:nvSpPr>
          <p:cNvPr id="204" name="テキスト ボックス 203"/>
          <p:cNvSpPr txBox="1"/>
          <p:nvPr/>
        </p:nvSpPr>
        <p:spPr>
          <a:xfrm>
            <a:off x="8059599" y="6556628"/>
            <a:ext cx="1266251" cy="120562"/>
          </a:xfrm>
          <a:prstGeom prst="rect">
            <a:avLst/>
          </a:prstGeom>
          <a:solidFill>
            <a:schemeClr val="bg1"/>
          </a:solidFill>
        </p:spPr>
        <p:txBody>
          <a:bodyPr wrap="none" rtlCol="0" anchor="ctr">
            <a:noAutofit/>
          </a:bodyPr>
          <a:lstStyle/>
          <a:p>
            <a:pPr algn="ct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サーフィン会場における水路測量</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70" name="表 269"/>
          <p:cNvGraphicFramePr>
            <a:graphicFrameLocks noGrp="1"/>
          </p:cNvGraphicFramePr>
          <p:nvPr>
            <p:extLst/>
          </p:nvPr>
        </p:nvGraphicFramePr>
        <p:xfrm>
          <a:off x="235984" y="2373632"/>
          <a:ext cx="9467316" cy="1264920"/>
        </p:xfrm>
        <a:graphic>
          <a:graphicData uri="http://schemas.openxmlformats.org/drawingml/2006/table">
            <a:tbl>
              <a:tblPr firstRow="1" bandRow="1">
                <a:tableStyleId>{5C22544A-7EE6-4342-B048-85BDC9FD1C3A}</a:tableStyleId>
              </a:tblPr>
              <a:tblGrid>
                <a:gridCol w="1134084">
                  <a:extLst>
                    <a:ext uri="{9D8B030D-6E8A-4147-A177-3AD203B41FA5}">
                      <a16:colId xmlns:a16="http://schemas.microsoft.com/office/drawing/2014/main" val="20000"/>
                    </a:ext>
                  </a:extLst>
                </a:gridCol>
                <a:gridCol w="2601833">
                  <a:extLst>
                    <a:ext uri="{9D8B030D-6E8A-4147-A177-3AD203B41FA5}">
                      <a16:colId xmlns:a16="http://schemas.microsoft.com/office/drawing/2014/main" val="20001"/>
                    </a:ext>
                  </a:extLst>
                </a:gridCol>
                <a:gridCol w="2619391">
                  <a:extLst>
                    <a:ext uri="{9D8B030D-6E8A-4147-A177-3AD203B41FA5}">
                      <a16:colId xmlns:a16="http://schemas.microsoft.com/office/drawing/2014/main" val="20002"/>
                    </a:ext>
                  </a:extLst>
                </a:gridCol>
                <a:gridCol w="3112008">
                  <a:extLst>
                    <a:ext uri="{9D8B030D-6E8A-4147-A177-3AD203B41FA5}">
                      <a16:colId xmlns:a16="http://schemas.microsoft.com/office/drawing/2014/main" val="20003"/>
                    </a:ext>
                  </a:extLst>
                </a:gridCol>
              </a:tblGrid>
              <a:tr h="211200">
                <a:tc>
                  <a:txBody>
                    <a:bodyPr/>
                    <a:lstStyle/>
                    <a:p>
                      <a:pPr algn="ct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Point1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alpha val="62000"/>
                      </a:srgb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Point2</a:t>
                      </a:r>
                      <a:r>
                        <a:rPr kumimoji="1" lang="en-US" altLang="ja-JP" sz="1100" b="1"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alpha val="62000"/>
                      </a:srgb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Point3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alpha val="62000"/>
                      </a:srgbClr>
                    </a:solidFill>
                  </a:tcPr>
                </a:tc>
                <a:extLst>
                  <a:ext uri="{0D108BD9-81ED-4DB2-BD59-A6C34878D82A}">
                    <a16:rowId xmlns:a16="http://schemas.microsoft.com/office/drawing/2014/main" val="10000"/>
                  </a:ext>
                </a:extLst>
              </a:tr>
              <a:tr h="230133">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大会の特徴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alpha val="63000"/>
                      </a:srgbClr>
                    </a:solidFill>
                  </a:tcPr>
                </a:tc>
                <a:tc>
                  <a:txBody>
                    <a:bodyP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海上・臨海部に競技会場等が多い</a:t>
                      </a:r>
                      <a:endPar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緊迫化する警備情勢の中での開催</a:t>
                      </a:r>
                      <a:endParaRPr kumimoji="1"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首都において開催</a:t>
                      </a:r>
                      <a:endParaRPr kumimoji="1"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4894">
                <a:tc>
                  <a:txBody>
                    <a:bodyP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a:t>
                      </a:r>
                      <a:endPar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alpha val="63000"/>
                      </a:srgbClr>
                    </a:solidFill>
                  </a:tcPr>
                </a:tc>
                <a:tc>
                  <a:txBody>
                    <a:bodyPr/>
                    <a:lstStyle/>
                    <a:p>
                      <a:pPr algn="l"/>
                      <a:r>
                        <a:rPr kumimoji="1" lang="ja-JP" altLang="en-US"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海上・臨海部の競技が複数存在</a:t>
                      </a:r>
                      <a:endParaRPr kumimoji="1" lang="en-US" altLang="ja-JP"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900" b="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臨海部に競技会場や選手村等存在</a:t>
                      </a:r>
                      <a:endParaRPr kumimoji="1" lang="en-US" altLang="ja-JP"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ソフトターゲットへのテロの増加</a:t>
                      </a:r>
                      <a:endParaRPr kumimoji="1" lang="en-US" altLang="ja-JP"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9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ドローン等の新たな機器の出現</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4894">
                <a:tc>
                  <a:txBody>
                    <a:bodyPr/>
                    <a:lstStyle/>
                    <a:p>
                      <a:pPr algn="ctr"/>
                      <a:r>
                        <a:rPr kumimoji="1"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必要な対応</a:t>
                      </a:r>
                      <a:endPar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alpha val="63000"/>
                      </a:srgbClr>
                    </a:solidFill>
                  </a:tcPr>
                </a:tc>
                <a:tc>
                  <a:txBody>
                    <a:bodyPr/>
                    <a:lstStyle/>
                    <a:p>
                      <a:pPr algn="ctr"/>
                      <a:r>
                        <a:rPr kumimoji="1" lang="ja-JP" altLang="en-US" sz="9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海上からのテロ攻撃への対応</a:t>
                      </a:r>
                      <a:endParaRPr kumimoji="1" lang="ja-JP" altLang="en-US" sz="9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9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新たなテロ脅威への対応</a:t>
                      </a:r>
                      <a:endParaRPr kumimoji="1" lang="ja-JP" altLang="en-US" sz="9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9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船舶交通の整流、自然災害等への対応、</a:t>
                      </a:r>
                      <a:endParaRPr kumimoji="1" lang="en-US" altLang="ja-JP" sz="9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9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b="0" baseline="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特性に応じた警備体制の検討</a:t>
                      </a:r>
                      <a:endParaRPr kumimoji="1" lang="ja-JP" altLang="en-US" sz="9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pSp>
        <p:nvGrpSpPr>
          <p:cNvPr id="273" name="グループ化 272"/>
          <p:cNvGrpSpPr/>
          <p:nvPr/>
        </p:nvGrpSpPr>
        <p:grpSpPr>
          <a:xfrm>
            <a:off x="6393162" y="583197"/>
            <a:ext cx="3168350" cy="1688502"/>
            <a:chOff x="6431976" y="760795"/>
            <a:chExt cx="3288508" cy="1686762"/>
          </a:xfrm>
        </p:grpSpPr>
        <p:grpSp>
          <p:nvGrpSpPr>
            <p:cNvPr id="274" name="グループ化 273"/>
            <p:cNvGrpSpPr/>
            <p:nvPr/>
          </p:nvGrpSpPr>
          <p:grpSpPr>
            <a:xfrm>
              <a:off x="6431976" y="760795"/>
              <a:ext cx="3275263" cy="1686762"/>
              <a:chOff x="6431960" y="761554"/>
              <a:chExt cx="3310418" cy="1699237"/>
            </a:xfrm>
          </p:grpSpPr>
          <p:grpSp>
            <p:nvGrpSpPr>
              <p:cNvPr id="282" name="グループ化 281"/>
              <p:cNvGrpSpPr/>
              <p:nvPr/>
            </p:nvGrpSpPr>
            <p:grpSpPr>
              <a:xfrm>
                <a:off x="6431960" y="761554"/>
                <a:ext cx="3310418" cy="1699237"/>
                <a:chOff x="6377095" y="757971"/>
                <a:chExt cx="3314136" cy="2204684"/>
              </a:xfrm>
            </p:grpSpPr>
            <p:grpSp>
              <p:nvGrpSpPr>
                <p:cNvPr id="299" name="グループ化 298"/>
                <p:cNvGrpSpPr/>
                <p:nvPr/>
              </p:nvGrpSpPr>
              <p:grpSpPr>
                <a:xfrm>
                  <a:off x="6377095" y="757971"/>
                  <a:ext cx="3314136" cy="2204684"/>
                  <a:chOff x="447461" y="3496088"/>
                  <a:chExt cx="3671872" cy="2776971"/>
                </a:xfrm>
              </p:grpSpPr>
              <p:grpSp>
                <p:nvGrpSpPr>
                  <p:cNvPr id="303" name="グループ化 302"/>
                  <p:cNvGrpSpPr/>
                  <p:nvPr/>
                </p:nvGrpSpPr>
                <p:grpSpPr>
                  <a:xfrm>
                    <a:off x="2589146" y="5068541"/>
                    <a:ext cx="1530187" cy="1204518"/>
                    <a:chOff x="2527814" y="4681484"/>
                    <a:chExt cx="1389025" cy="1449604"/>
                  </a:xfrm>
                </p:grpSpPr>
                <p:pic>
                  <p:nvPicPr>
                    <p:cNvPr id="307" name="図 30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527814" y="4681484"/>
                      <a:ext cx="1389025" cy="1449604"/>
                    </a:xfrm>
                    <a:prstGeom prst="rect">
                      <a:avLst/>
                    </a:prstGeom>
                    <a:ln w="19050">
                      <a:solidFill>
                        <a:schemeClr val="tx1"/>
                      </a:solidFill>
                    </a:ln>
                  </p:spPr>
                </p:pic>
                <p:sp>
                  <p:nvSpPr>
                    <p:cNvPr id="308" name="正方形/長方形 307"/>
                    <p:cNvSpPr/>
                    <p:nvPr/>
                  </p:nvSpPr>
                  <p:spPr>
                    <a:xfrm>
                      <a:off x="2919799" y="4983608"/>
                      <a:ext cx="185703" cy="23885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04" name="グループ化 303"/>
                  <p:cNvGrpSpPr/>
                  <p:nvPr/>
                </p:nvGrpSpPr>
                <p:grpSpPr>
                  <a:xfrm>
                    <a:off x="447461" y="3496088"/>
                    <a:ext cx="2218003" cy="2166955"/>
                    <a:chOff x="622316" y="3408475"/>
                    <a:chExt cx="1979995" cy="1832763"/>
                  </a:xfrm>
                </p:grpSpPr>
                <p:pic>
                  <p:nvPicPr>
                    <p:cNvPr id="305" name="図 304"/>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23441" y="3408475"/>
                      <a:ext cx="1978870" cy="1832763"/>
                    </a:xfrm>
                    <a:prstGeom prst="rect">
                      <a:avLst/>
                    </a:prstGeom>
                    <a:ln w="19050">
                      <a:solidFill>
                        <a:schemeClr val="tx1"/>
                      </a:solidFill>
                    </a:ln>
                  </p:spPr>
                </p:pic>
                <p:sp>
                  <p:nvSpPr>
                    <p:cNvPr id="306" name="テキスト ボックス 305"/>
                    <p:cNvSpPr txBox="1"/>
                    <p:nvPr/>
                  </p:nvSpPr>
                  <p:spPr>
                    <a:xfrm>
                      <a:off x="622316" y="3435146"/>
                      <a:ext cx="537269" cy="178224"/>
                    </a:xfrm>
                    <a:prstGeom prst="rect">
                      <a:avLst/>
                    </a:prstGeom>
                    <a:solidFill>
                      <a:schemeClr val="bg1"/>
                    </a:solidFill>
                    <a:ln w="6350">
                      <a:solidFill>
                        <a:schemeClr val="tx1"/>
                      </a:solidFill>
                    </a:ln>
                  </p:spPr>
                  <p:txBody>
                    <a:bodyPr wrap="square" lIns="0" tIns="0" rIns="0" bIns="0" rtlCol="0">
                      <a:spAutoFit/>
                    </a:bodyPr>
                    <a:lstStyle/>
                    <a:p>
                      <a:pPr algn="ctr"/>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東京港</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grpSp>
            </p:grpSp>
            <p:cxnSp>
              <p:nvCxnSpPr>
                <p:cNvPr id="300" name="直線コネクタ 299"/>
                <p:cNvCxnSpPr/>
                <p:nvPr/>
              </p:nvCxnSpPr>
              <p:spPr>
                <a:xfrm flipH="1">
                  <a:off x="8386285" y="2356740"/>
                  <a:ext cx="289399" cy="1235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直線コネクタ 300"/>
                <p:cNvCxnSpPr/>
                <p:nvPr/>
              </p:nvCxnSpPr>
              <p:spPr>
                <a:xfrm>
                  <a:off x="8398637" y="763404"/>
                  <a:ext cx="286472" cy="14054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2" name="テキスト ボックス 301"/>
                <p:cNvSpPr txBox="1"/>
                <p:nvPr/>
              </p:nvSpPr>
              <p:spPr>
                <a:xfrm>
                  <a:off x="8418993" y="1989146"/>
                  <a:ext cx="585847" cy="179696"/>
                </a:xfrm>
                <a:prstGeom prst="rect">
                  <a:avLst/>
                </a:prstGeom>
                <a:solidFill>
                  <a:schemeClr val="bg1"/>
                </a:solidFill>
                <a:ln w="6350">
                  <a:noFill/>
                </a:ln>
              </p:spPr>
              <p:txBody>
                <a:bodyPr wrap="square" lIns="0" tIns="0" rIns="0" bIns="0" rtlCol="0">
                  <a:spAutoFit/>
                </a:bodyPr>
                <a:lstStyle/>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関東地区</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83" name="テキスト ボックス 282"/>
              <p:cNvSpPr txBox="1"/>
              <p:nvPr/>
            </p:nvSpPr>
            <p:spPr>
              <a:xfrm>
                <a:off x="6729440" y="1972302"/>
                <a:ext cx="1734711" cy="92920"/>
              </a:xfrm>
              <a:prstGeom prst="rect">
                <a:avLst/>
              </a:prstGeom>
              <a:noFill/>
              <a:ln w="3175">
                <a:noFill/>
              </a:ln>
            </p:spPr>
            <p:txBody>
              <a:bodyPr wrap="square" lIns="0" tIns="0" rIns="0" bIns="0" rtlCol="0">
                <a:spAutoFit/>
              </a:bodyPr>
              <a:lstStyle/>
              <a:p>
                <a:pPr algn="ctr"/>
                <a:r>
                  <a:rPr lang="en-US" altLang="ja-JP" sz="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海上・臨海部の競技会場等のみ掲載</a:t>
                </a:r>
                <a:endParaRPr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4" name="フローチャート: 結合子 283"/>
              <p:cNvSpPr/>
              <p:nvPr/>
            </p:nvSpPr>
            <p:spPr>
              <a:xfrm>
                <a:off x="6653020" y="1790342"/>
                <a:ext cx="77693" cy="7375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85" name="フローチャート: 結合子 284"/>
              <p:cNvSpPr/>
              <p:nvPr/>
            </p:nvSpPr>
            <p:spPr>
              <a:xfrm>
                <a:off x="6964716" y="1386957"/>
                <a:ext cx="85943" cy="7348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86" name="フローチャート: 結合子 285"/>
              <p:cNvSpPr/>
              <p:nvPr/>
            </p:nvSpPr>
            <p:spPr>
              <a:xfrm>
                <a:off x="7107287" y="1334229"/>
                <a:ext cx="62737" cy="52895"/>
              </a:xfrm>
              <a:prstGeom prst="flowChartConnector">
                <a:avLst/>
              </a:prstGeom>
              <a:solidFill>
                <a:schemeClr val="accent5"/>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87" name="フローチャート: 結合子 286"/>
              <p:cNvSpPr/>
              <p:nvPr/>
            </p:nvSpPr>
            <p:spPr>
              <a:xfrm>
                <a:off x="7214453" y="1222459"/>
                <a:ext cx="77693" cy="7375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88" name="フローチャート: 結合子 287"/>
              <p:cNvSpPr/>
              <p:nvPr/>
            </p:nvSpPr>
            <p:spPr>
              <a:xfrm>
                <a:off x="7290175" y="1185582"/>
                <a:ext cx="77693" cy="7375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89" name="フローチャート: 結合子 288"/>
              <p:cNvSpPr/>
              <p:nvPr/>
            </p:nvSpPr>
            <p:spPr>
              <a:xfrm>
                <a:off x="7381426" y="1129314"/>
                <a:ext cx="77693" cy="7375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0" name="フローチャート: 結合子 289"/>
              <p:cNvSpPr/>
              <p:nvPr/>
            </p:nvSpPr>
            <p:spPr>
              <a:xfrm>
                <a:off x="7834283" y="1080260"/>
                <a:ext cx="77693" cy="7375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1" name="フローチャート: 結合子 290"/>
              <p:cNvSpPr/>
              <p:nvPr/>
            </p:nvSpPr>
            <p:spPr>
              <a:xfrm>
                <a:off x="7827550" y="981549"/>
                <a:ext cx="77693" cy="7375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2" name="フローチャート: 結合子 291"/>
              <p:cNvSpPr/>
              <p:nvPr/>
            </p:nvSpPr>
            <p:spPr>
              <a:xfrm>
                <a:off x="8082723" y="1006506"/>
                <a:ext cx="77693" cy="7375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3" name="フローチャート: 結合子 292"/>
              <p:cNvSpPr/>
              <p:nvPr/>
            </p:nvSpPr>
            <p:spPr>
              <a:xfrm>
                <a:off x="7733087" y="1714163"/>
                <a:ext cx="77693" cy="7375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5" name="フローチャート: 結合子 294"/>
              <p:cNvSpPr/>
              <p:nvPr/>
            </p:nvSpPr>
            <p:spPr>
              <a:xfrm>
                <a:off x="8364946" y="906375"/>
                <a:ext cx="77693" cy="7375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6" name="フローチャート: 結合子 295"/>
              <p:cNvSpPr/>
              <p:nvPr/>
            </p:nvSpPr>
            <p:spPr>
              <a:xfrm>
                <a:off x="9327055" y="2103985"/>
                <a:ext cx="77693" cy="73754"/>
              </a:xfrm>
              <a:prstGeom prst="flowChartConnector">
                <a:avLst/>
              </a:prstGeom>
              <a:solidFill>
                <a:schemeClr val="accent5"/>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7" name="フローチャート: 結合子 296"/>
              <p:cNvSpPr/>
              <p:nvPr/>
            </p:nvSpPr>
            <p:spPr>
              <a:xfrm>
                <a:off x="9084121" y="1883032"/>
                <a:ext cx="77693" cy="7375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8" name="フローチャート: 結合子 297"/>
              <p:cNvSpPr/>
              <p:nvPr/>
            </p:nvSpPr>
            <p:spPr>
              <a:xfrm>
                <a:off x="8598362" y="2147379"/>
                <a:ext cx="77693" cy="73754"/>
              </a:xfrm>
              <a:prstGeom prst="flowChartConnector">
                <a:avLst/>
              </a:prstGeom>
              <a:solidFill>
                <a:schemeClr val="accent5"/>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75" name="フリーフォーム 2"/>
            <p:cNvSpPr>
              <a:spLocks/>
            </p:cNvSpPr>
            <p:nvPr/>
          </p:nvSpPr>
          <p:spPr bwMode="auto">
            <a:xfrm>
              <a:off x="7012746" y="949366"/>
              <a:ext cx="263362" cy="162923"/>
            </a:xfrm>
            <a:custGeom>
              <a:avLst/>
              <a:gdLst>
                <a:gd name="T0" fmla="*/ 719170 w 772001"/>
                <a:gd name="T1" fmla="*/ 0 h 521495"/>
                <a:gd name="T2" fmla="*/ 771525 w 772001"/>
                <a:gd name="T3" fmla="*/ 68208 h 521495"/>
                <a:gd name="T4" fmla="*/ 585427 w 772001"/>
                <a:gd name="T5" fmla="*/ 223225 h 521495"/>
                <a:gd name="T6" fmla="*/ 621124 w 772001"/>
                <a:gd name="T7" fmla="*/ 273783 h 521495"/>
                <a:gd name="T8" fmla="*/ 597801 w 772001"/>
                <a:gd name="T9" fmla="*/ 296678 h 521495"/>
                <a:gd name="T10" fmla="*/ 541162 w 772001"/>
                <a:gd name="T11" fmla="*/ 217978 h 521495"/>
                <a:gd name="T12" fmla="*/ 173724 w 772001"/>
                <a:gd name="T13" fmla="*/ 522288 h 521495"/>
                <a:gd name="T14" fmla="*/ 0 w 772001"/>
                <a:gd name="T15" fmla="*/ 306218 h 521495"/>
                <a:gd name="T16" fmla="*/ 145642 w 772001"/>
                <a:gd name="T17" fmla="*/ 181728 h 521495"/>
                <a:gd name="T18" fmla="*/ 121845 w 772001"/>
                <a:gd name="T19" fmla="*/ 153586 h 521495"/>
                <a:gd name="T20" fmla="*/ 145167 w 772001"/>
                <a:gd name="T21" fmla="*/ 133076 h 521495"/>
                <a:gd name="T22" fmla="*/ 180388 w 772001"/>
                <a:gd name="T23" fmla="*/ 178389 h 521495"/>
                <a:gd name="T24" fmla="*/ 251305 w 772001"/>
                <a:gd name="T25" fmla="*/ 137846 h 521495"/>
                <a:gd name="T26" fmla="*/ 290810 w 772001"/>
                <a:gd name="T27" fmla="*/ 192221 h 521495"/>
                <a:gd name="T28" fmla="*/ 400755 w 772001"/>
                <a:gd name="T29" fmla="*/ 97302 h 521495"/>
                <a:gd name="T30" fmla="*/ 357919 w 772001"/>
                <a:gd name="T31" fmla="*/ 39112 h 521495"/>
                <a:gd name="T32" fmla="*/ 386477 w 772001"/>
                <a:gd name="T33" fmla="*/ 21464 h 521495"/>
                <a:gd name="T34" fmla="*/ 403611 w 772001"/>
                <a:gd name="T35" fmla="*/ 62007 h 521495"/>
                <a:gd name="T36" fmla="*/ 425030 w 772001"/>
                <a:gd name="T37" fmla="*/ 47698 h 521495"/>
                <a:gd name="T38" fmla="*/ 445905 w 772001"/>
                <a:gd name="T39" fmla="*/ 86300 h 521495"/>
                <a:gd name="T40" fmla="*/ 496423 w 772001"/>
                <a:gd name="T41" fmla="*/ 100642 h 521495"/>
                <a:gd name="T42" fmla="*/ 529263 w 772001"/>
                <a:gd name="T43" fmla="*/ 144047 h 521495"/>
                <a:gd name="T44" fmla="*/ 571148 w 772001"/>
                <a:gd name="T45" fmla="*/ 107797 h 521495"/>
                <a:gd name="T46" fmla="*/ 552585 w 772001"/>
                <a:gd name="T47" fmla="*/ 76317 h 521495"/>
                <a:gd name="T48" fmla="*/ 623979 w 772001"/>
                <a:gd name="T49" fmla="*/ 22896 h 521495"/>
                <a:gd name="T50" fmla="*/ 647301 w 772001"/>
                <a:gd name="T51" fmla="*/ 54376 h 521495"/>
                <a:gd name="T52" fmla="*/ 719170 w 772001"/>
                <a:gd name="T53" fmla="*/ 0 h 52149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72001" h="521495">
                  <a:moveTo>
                    <a:pt x="719614" y="0"/>
                  </a:moveTo>
                  <a:lnTo>
                    <a:pt x="772001" y="68104"/>
                  </a:lnTo>
                  <a:lnTo>
                    <a:pt x="585788" y="222886"/>
                  </a:lnTo>
                  <a:lnTo>
                    <a:pt x="621507" y="273367"/>
                  </a:lnTo>
                  <a:lnTo>
                    <a:pt x="598170" y="296228"/>
                  </a:lnTo>
                  <a:lnTo>
                    <a:pt x="541496" y="217647"/>
                  </a:lnTo>
                  <a:lnTo>
                    <a:pt x="173831" y="521495"/>
                  </a:lnTo>
                  <a:lnTo>
                    <a:pt x="0" y="305753"/>
                  </a:lnTo>
                  <a:lnTo>
                    <a:pt x="145732" y="181452"/>
                  </a:lnTo>
                  <a:lnTo>
                    <a:pt x="121920" y="153353"/>
                  </a:lnTo>
                  <a:lnTo>
                    <a:pt x="145257" y="132874"/>
                  </a:lnTo>
                  <a:lnTo>
                    <a:pt x="180499" y="178118"/>
                  </a:lnTo>
                  <a:lnTo>
                    <a:pt x="251460" y="137637"/>
                  </a:lnTo>
                  <a:lnTo>
                    <a:pt x="290989" y="191929"/>
                  </a:lnTo>
                  <a:lnTo>
                    <a:pt x="401002" y="97154"/>
                  </a:lnTo>
                  <a:lnTo>
                    <a:pt x="358140" y="39053"/>
                  </a:lnTo>
                  <a:lnTo>
                    <a:pt x="386715" y="21431"/>
                  </a:lnTo>
                  <a:lnTo>
                    <a:pt x="403860" y="61913"/>
                  </a:lnTo>
                  <a:lnTo>
                    <a:pt x="425292" y="47626"/>
                  </a:lnTo>
                  <a:cubicBezTo>
                    <a:pt x="434636" y="52536"/>
                    <a:pt x="436836" y="81259"/>
                    <a:pt x="446180" y="86169"/>
                  </a:cubicBezTo>
                  <a:lnTo>
                    <a:pt x="496729" y="100489"/>
                  </a:lnTo>
                  <a:lnTo>
                    <a:pt x="529590" y="143828"/>
                  </a:lnTo>
                  <a:lnTo>
                    <a:pt x="571500" y="107633"/>
                  </a:lnTo>
                  <a:lnTo>
                    <a:pt x="552926" y="76201"/>
                  </a:lnTo>
                  <a:lnTo>
                    <a:pt x="624364" y="22861"/>
                  </a:lnTo>
                  <a:lnTo>
                    <a:pt x="647700" y="54293"/>
                  </a:lnTo>
                  <a:lnTo>
                    <a:pt x="719614" y="0"/>
                  </a:lnTo>
                  <a:close/>
                </a:path>
              </a:pathLst>
            </a:custGeom>
            <a:solidFill>
              <a:srgbClr val="006600"/>
            </a:solidFill>
            <a:ln w="12700" cap="flat" cmpd="sng" algn="ctr">
              <a:noFill/>
              <a:prstDash val="solid"/>
              <a:round/>
              <a:headEnd type="none" w="med" len="med"/>
              <a:tailEnd type="none" w="med" len="med"/>
            </a:ln>
          </p:spPr>
          <p:txBody>
            <a:bodyPr wrap="none" anchor="ctr" anchorCtr="1"/>
            <a:lstStyle/>
            <a:p>
              <a:endParaRPr lang="ja-JP" altLang="en-US"/>
            </a:p>
          </p:txBody>
        </p:sp>
        <p:sp>
          <p:nvSpPr>
            <p:cNvPr id="276" name="フリーフォーム 30"/>
            <p:cNvSpPr>
              <a:spLocks noChangeAspect="1"/>
            </p:cNvSpPr>
            <p:nvPr/>
          </p:nvSpPr>
          <p:spPr bwMode="auto">
            <a:xfrm>
              <a:off x="7533992" y="1236024"/>
              <a:ext cx="96805" cy="140763"/>
            </a:xfrm>
            <a:custGeom>
              <a:avLst/>
              <a:gdLst>
                <a:gd name="T0" fmla="*/ 204267 w 311943"/>
                <a:gd name="T1" fmla="*/ 11906 h 452437"/>
                <a:gd name="T2" fmla="*/ 301649 w 311943"/>
                <a:gd name="T3" fmla="*/ 0 h 452437"/>
                <a:gd name="T4" fmla="*/ 311150 w 311943"/>
                <a:gd name="T5" fmla="*/ 233362 h 452437"/>
                <a:gd name="T6" fmla="*/ 249395 w 311943"/>
                <a:gd name="T7" fmla="*/ 352425 h 452437"/>
                <a:gd name="T8" fmla="*/ 218518 w 311943"/>
                <a:gd name="T9" fmla="*/ 352425 h 452437"/>
                <a:gd name="T10" fmla="*/ 68880 w 311943"/>
                <a:gd name="T11" fmla="*/ 452437 h 452437"/>
                <a:gd name="T12" fmla="*/ 40379 w 311943"/>
                <a:gd name="T13" fmla="*/ 447675 h 452437"/>
                <a:gd name="T14" fmla="*/ 16626 w 311943"/>
                <a:gd name="T15" fmla="*/ 416719 h 452437"/>
                <a:gd name="T16" fmla="*/ 19001 w 311943"/>
                <a:gd name="T17" fmla="*/ 357187 h 452437"/>
                <a:gd name="T18" fmla="*/ 0 w 311943"/>
                <a:gd name="T19" fmla="*/ 319086 h 452437"/>
                <a:gd name="T20" fmla="*/ 4750 w 311943"/>
                <a:gd name="T21" fmla="*/ 290510 h 452437"/>
                <a:gd name="T22" fmla="*/ 154388 w 311943"/>
                <a:gd name="T23" fmla="*/ 185738 h 452437"/>
                <a:gd name="T24" fmla="*/ 209018 w 311943"/>
                <a:gd name="T25" fmla="*/ 140493 h 452437"/>
                <a:gd name="T26" fmla="*/ 204267 w 311943"/>
                <a:gd name="T27" fmla="*/ 11906 h 4524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1943" h="452437">
                  <a:moveTo>
                    <a:pt x="204788" y="11906"/>
                  </a:moveTo>
                  <a:lnTo>
                    <a:pt x="302418" y="0"/>
                  </a:lnTo>
                  <a:lnTo>
                    <a:pt x="311943" y="233362"/>
                  </a:lnTo>
                  <a:lnTo>
                    <a:pt x="250031" y="352425"/>
                  </a:lnTo>
                  <a:lnTo>
                    <a:pt x="219075" y="352425"/>
                  </a:lnTo>
                  <a:lnTo>
                    <a:pt x="69056" y="452437"/>
                  </a:lnTo>
                  <a:lnTo>
                    <a:pt x="40482" y="447675"/>
                  </a:lnTo>
                  <a:lnTo>
                    <a:pt x="16668" y="416719"/>
                  </a:lnTo>
                  <a:cubicBezTo>
                    <a:pt x="22225" y="384176"/>
                    <a:pt x="18254" y="392112"/>
                    <a:pt x="19049" y="357187"/>
                  </a:cubicBezTo>
                  <a:lnTo>
                    <a:pt x="0" y="319086"/>
                  </a:lnTo>
                  <a:cubicBezTo>
                    <a:pt x="0" y="307974"/>
                    <a:pt x="4762" y="301622"/>
                    <a:pt x="4762" y="290510"/>
                  </a:cubicBezTo>
                  <a:lnTo>
                    <a:pt x="154781" y="185738"/>
                  </a:lnTo>
                  <a:cubicBezTo>
                    <a:pt x="203994" y="156368"/>
                    <a:pt x="191294" y="155575"/>
                    <a:pt x="209551" y="140493"/>
                  </a:cubicBezTo>
                  <a:lnTo>
                    <a:pt x="204788" y="11906"/>
                  </a:lnTo>
                  <a:close/>
                </a:path>
              </a:pathLst>
            </a:custGeom>
            <a:solidFill>
              <a:srgbClr val="006600"/>
            </a:solidFill>
            <a:ln w="12700" cap="flat" cmpd="sng" algn="ctr">
              <a:noFill/>
              <a:prstDash val="solid"/>
              <a:round/>
              <a:headEnd type="none" w="med" len="med"/>
              <a:tailEnd type="none" w="med" len="med"/>
            </a:ln>
          </p:spPr>
          <p:txBody>
            <a:bodyPr wrap="none" anchor="ctr" anchorCtr="1"/>
            <a:lstStyle/>
            <a:p>
              <a:endParaRPr lang="ja-JP" altLang="en-US"/>
            </a:p>
          </p:txBody>
        </p:sp>
        <p:sp>
          <p:nvSpPr>
            <p:cNvPr id="277" name="フリーフォーム 31"/>
            <p:cNvSpPr>
              <a:spLocks/>
            </p:cNvSpPr>
            <p:nvPr/>
          </p:nvSpPr>
          <p:spPr bwMode="auto">
            <a:xfrm>
              <a:off x="7424558" y="1310911"/>
              <a:ext cx="109434" cy="132860"/>
            </a:xfrm>
            <a:custGeom>
              <a:avLst/>
              <a:gdLst>
                <a:gd name="T0" fmla="*/ 128587 w 214313"/>
                <a:gd name="T1" fmla="*/ 0 h 357187"/>
                <a:gd name="T2" fmla="*/ 0 w 214313"/>
                <a:gd name="T3" fmla="*/ 95249 h 357187"/>
                <a:gd name="T4" fmla="*/ 45244 w 214313"/>
                <a:gd name="T5" fmla="*/ 207169 h 357187"/>
                <a:gd name="T6" fmla="*/ 145256 w 214313"/>
                <a:gd name="T7" fmla="*/ 357187 h 357187"/>
                <a:gd name="T8" fmla="*/ 204787 w 214313"/>
                <a:gd name="T9" fmla="*/ 319087 h 357187"/>
                <a:gd name="T10" fmla="*/ 154781 w 214313"/>
                <a:gd name="T11" fmla="*/ 245269 h 357187"/>
                <a:gd name="T12" fmla="*/ 214312 w 214313"/>
                <a:gd name="T13" fmla="*/ 202405 h 357187"/>
                <a:gd name="T14" fmla="*/ 150018 w 214313"/>
                <a:gd name="T15" fmla="*/ 107156 h 357187"/>
                <a:gd name="T16" fmla="*/ 154781 w 214313"/>
                <a:gd name="T17" fmla="*/ 45243 h 357187"/>
                <a:gd name="T18" fmla="*/ 128587 w 214313"/>
                <a:gd name="T19" fmla="*/ 0 h 3571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4313" h="357187">
                  <a:moveTo>
                    <a:pt x="128588" y="0"/>
                  </a:moveTo>
                  <a:lnTo>
                    <a:pt x="0" y="95249"/>
                  </a:lnTo>
                  <a:cubicBezTo>
                    <a:pt x="19050" y="134143"/>
                    <a:pt x="45244" y="156368"/>
                    <a:pt x="45244" y="207169"/>
                  </a:cubicBezTo>
                  <a:lnTo>
                    <a:pt x="145257" y="357187"/>
                  </a:lnTo>
                  <a:lnTo>
                    <a:pt x="204788" y="319087"/>
                  </a:lnTo>
                  <a:lnTo>
                    <a:pt x="154782" y="245269"/>
                  </a:lnTo>
                  <a:lnTo>
                    <a:pt x="214313" y="202405"/>
                  </a:lnTo>
                  <a:lnTo>
                    <a:pt x="150019" y="107156"/>
                  </a:lnTo>
                  <a:cubicBezTo>
                    <a:pt x="149226" y="72230"/>
                    <a:pt x="153193" y="77787"/>
                    <a:pt x="154782" y="45243"/>
                  </a:cubicBezTo>
                  <a:lnTo>
                    <a:pt x="128588" y="0"/>
                  </a:lnTo>
                  <a:close/>
                </a:path>
              </a:pathLst>
            </a:custGeom>
            <a:solidFill>
              <a:srgbClr val="006600"/>
            </a:solidFill>
            <a:ln w="12700" cap="flat" cmpd="sng" algn="ctr">
              <a:noFill/>
              <a:prstDash val="solid"/>
              <a:round/>
              <a:headEnd type="none" w="med" len="med"/>
              <a:tailEnd type="none" w="med" len="med"/>
            </a:ln>
          </p:spPr>
          <p:txBody>
            <a:bodyPr wrap="none" anchor="ctr" anchorCtr="1"/>
            <a:lstStyle/>
            <a:p>
              <a:endParaRPr lang="ja-JP" altLang="en-US"/>
            </a:p>
          </p:txBody>
        </p:sp>
        <p:sp>
          <p:nvSpPr>
            <p:cNvPr id="278" name="フローチャート: 結合子 277"/>
            <p:cNvSpPr/>
            <p:nvPr/>
          </p:nvSpPr>
          <p:spPr>
            <a:xfrm>
              <a:off x="7136760" y="1469676"/>
              <a:ext cx="77693" cy="7375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79" name="フローチャート: 結合子 278"/>
            <p:cNvSpPr/>
            <p:nvPr/>
          </p:nvSpPr>
          <p:spPr>
            <a:xfrm>
              <a:off x="7305703" y="1275260"/>
              <a:ext cx="77693" cy="7375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80" name="テキスト ボックス 279"/>
            <p:cNvSpPr txBox="1"/>
            <p:nvPr/>
          </p:nvSpPr>
          <p:spPr>
            <a:xfrm>
              <a:off x="8395482" y="2308857"/>
              <a:ext cx="573729" cy="107722"/>
            </a:xfrm>
            <a:prstGeom prst="rect">
              <a:avLst/>
            </a:prstGeom>
            <a:solidFill>
              <a:schemeClr val="bg1"/>
            </a:solidFill>
            <a:ln w="3175">
              <a:solidFill>
                <a:srgbClr val="FF0000"/>
              </a:solidFill>
            </a:ln>
          </p:spPr>
          <p:txBody>
            <a:bodyPr wrap="square" lIns="0" tIns="0" rIns="0" bIns="0" rtlCol="0">
              <a:spAutoFit/>
            </a:bodyPr>
            <a:lstStyle/>
            <a:p>
              <a:pPr algn="ct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セーリング会場</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1" name="テキスト ボックス 280"/>
            <p:cNvSpPr txBox="1"/>
            <p:nvPr/>
          </p:nvSpPr>
          <p:spPr>
            <a:xfrm>
              <a:off x="9146755" y="2208273"/>
              <a:ext cx="573729" cy="107722"/>
            </a:xfrm>
            <a:prstGeom prst="rect">
              <a:avLst/>
            </a:prstGeom>
            <a:solidFill>
              <a:schemeClr val="bg1"/>
            </a:solidFill>
            <a:ln w="3175">
              <a:solidFill>
                <a:srgbClr val="FF0000"/>
              </a:solidFill>
            </a:ln>
          </p:spPr>
          <p:txBody>
            <a:bodyPr wrap="square" lIns="0" tIns="0" rIns="0" bIns="0" rtlCol="0">
              <a:spAutoFit/>
            </a:bodyPr>
            <a:lstStyle/>
            <a:p>
              <a:pPr algn="ct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サーフィン会場</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09" name="テキスト ボックス 308"/>
          <p:cNvSpPr txBox="1"/>
          <p:nvPr/>
        </p:nvSpPr>
        <p:spPr>
          <a:xfrm>
            <a:off x="6531112" y="1926369"/>
            <a:ext cx="1425370" cy="369332"/>
          </a:xfrm>
          <a:prstGeom prst="rect">
            <a:avLst/>
          </a:prstGeom>
          <a:noFill/>
          <a:ln w="19050">
            <a:noFill/>
          </a:ln>
        </p:spPr>
        <p:txBody>
          <a:bodyPr wrap="square" lIns="0" tIns="0" rIns="0" bIns="0"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：臨海部の競技会場（１３）</a:t>
            </a:r>
            <a:endParaRPr lang="en-US" altLang="ja-JP" sz="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：海上で実施する競技（４）</a:t>
            </a:r>
            <a:endParaRPr lang="en-US" altLang="ja-JP" sz="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：選手村、報道センター</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10" name="直線コネクタ 309"/>
          <p:cNvCxnSpPr/>
          <p:nvPr/>
        </p:nvCxnSpPr>
        <p:spPr>
          <a:xfrm flipV="1">
            <a:off x="6964099" y="1186071"/>
            <a:ext cx="72805" cy="294586"/>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311" name="図 3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43179" y="667711"/>
            <a:ext cx="1196340" cy="849630"/>
          </a:xfrm>
          <a:prstGeom prst="rect">
            <a:avLst/>
          </a:prstGeom>
          <a:effectLst>
            <a:softEdge rad="63500"/>
          </a:effectLst>
        </p:spPr>
      </p:pic>
      <p:pic>
        <p:nvPicPr>
          <p:cNvPr id="312" name="図 311"/>
          <p:cNvPicPr>
            <a:picLocks noChangeAspect="1"/>
          </p:cNvPicPr>
          <p:nvPr/>
        </p:nvPicPr>
        <p:blipFill rotWithShape="1">
          <a:blip r:embed="rId10" cstate="email">
            <a:extLst>
              <a:ext uri="{28A0092B-C50C-407E-A947-70E740481C1C}">
                <a14:useLocalDpi xmlns:a14="http://schemas.microsoft.com/office/drawing/2010/main"/>
              </a:ext>
            </a:extLst>
          </a:blip>
          <a:srcRect l="-521" t="-66"/>
          <a:stretch/>
        </p:blipFill>
        <p:spPr>
          <a:xfrm>
            <a:off x="5085320" y="710462"/>
            <a:ext cx="1511808" cy="915419"/>
          </a:xfrm>
          <a:prstGeom prst="rect">
            <a:avLst/>
          </a:prstGeom>
          <a:ln>
            <a:noFill/>
          </a:ln>
          <a:effectLst>
            <a:softEdge rad="88900"/>
          </a:effectLst>
        </p:spPr>
      </p:pic>
      <p:sp>
        <p:nvSpPr>
          <p:cNvPr id="313" name="フローチャート: 結合子 312"/>
          <p:cNvSpPr/>
          <p:nvPr/>
        </p:nvSpPr>
        <p:spPr>
          <a:xfrm>
            <a:off x="6418679" y="1970649"/>
            <a:ext cx="74059" cy="73288"/>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14" name="フローチャート: 結合子 313"/>
          <p:cNvSpPr/>
          <p:nvPr/>
        </p:nvSpPr>
        <p:spPr>
          <a:xfrm>
            <a:off x="6421165" y="2101627"/>
            <a:ext cx="74059" cy="73288"/>
          </a:xfrm>
          <a:prstGeom prst="flowChartConnector">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15" name="テキスト ボックス 314"/>
          <p:cNvSpPr txBox="1"/>
          <p:nvPr/>
        </p:nvSpPr>
        <p:spPr>
          <a:xfrm>
            <a:off x="5559197" y="1548438"/>
            <a:ext cx="781981" cy="107722"/>
          </a:xfrm>
          <a:prstGeom prst="rect">
            <a:avLst/>
          </a:prstGeom>
          <a:solidFill>
            <a:schemeClr val="bg1"/>
          </a:solidFill>
        </p:spPr>
        <p:txBody>
          <a:bodyPr wrap="square" lIns="0" tIns="0" rIns="0" bIns="0" rtlCol="0">
            <a:spAutoFit/>
          </a:body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海上警備のイメージ</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7" name="テキスト ボックス 316"/>
          <p:cNvSpPr txBox="1"/>
          <p:nvPr/>
        </p:nvSpPr>
        <p:spPr>
          <a:xfrm>
            <a:off x="8584179" y="611817"/>
            <a:ext cx="1109797" cy="107722"/>
          </a:xfrm>
          <a:prstGeom prst="rect">
            <a:avLst/>
          </a:prstGeom>
          <a:solidFill>
            <a:schemeClr val="bg1"/>
          </a:solidFill>
        </p:spPr>
        <p:txBody>
          <a:bodyPr wrap="square" lIns="0" tIns="0" rIns="0" bIns="0" rtlCol="0">
            <a:spAutoFit/>
          </a:bodyPr>
          <a:lstStyle/>
          <a:p>
            <a:pPr algn="ct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臨海部重要施設（選手村）</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8" name="正方形/長方形 317"/>
          <p:cNvSpPr/>
          <p:nvPr/>
        </p:nvSpPr>
        <p:spPr>
          <a:xfrm>
            <a:off x="6393160" y="2200826"/>
            <a:ext cx="112348" cy="85027"/>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9" name="角丸四角形 318"/>
          <p:cNvSpPr/>
          <p:nvPr/>
        </p:nvSpPr>
        <p:spPr>
          <a:xfrm>
            <a:off x="5106334" y="543768"/>
            <a:ext cx="4671202" cy="1769307"/>
          </a:xfrm>
          <a:prstGeom prst="roundRect">
            <a:avLst>
              <a:gd name="adj" fmla="val 9423"/>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0" name="テキスト ボックス 319"/>
          <p:cNvSpPr txBox="1"/>
          <p:nvPr/>
        </p:nvSpPr>
        <p:spPr>
          <a:xfrm>
            <a:off x="6528284" y="1461373"/>
            <a:ext cx="639026" cy="107722"/>
          </a:xfrm>
          <a:prstGeom prst="rect">
            <a:avLst/>
          </a:prstGeom>
          <a:solidFill>
            <a:schemeClr val="bg1"/>
          </a:solidFill>
          <a:ln w="3175">
            <a:solidFill>
              <a:srgbClr val="FF0000"/>
            </a:solidFill>
          </a:ln>
        </p:spPr>
        <p:txBody>
          <a:bodyPr wrap="square" lIns="0" tIns="0" rIns="0" bIns="0" rtlCol="0">
            <a:spAutoFit/>
          </a:bodyPr>
          <a:lstStyle/>
          <a:p>
            <a:pPr algn="ctr"/>
            <a:r>
              <a:rPr lang="ja-JP" altLang="en-US" sz="700" dirty="0">
                <a:latin typeface="Meiryo UI" panose="020B0604030504040204" pitchFamily="50" charset="-128"/>
                <a:ea typeface="Meiryo UI" panose="020B0604030504040204" pitchFamily="50" charset="-128"/>
                <a:cs typeface="Meiryo UI" panose="020B0604030504040204" pitchFamily="50" charset="-128"/>
              </a:rPr>
              <a:t>トライアスロン</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会場</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6" name="テキスト ボックス 325"/>
          <p:cNvSpPr txBox="1"/>
          <p:nvPr/>
        </p:nvSpPr>
        <p:spPr>
          <a:xfrm>
            <a:off x="105101" y="781781"/>
            <a:ext cx="4908039" cy="1292662"/>
          </a:xfrm>
          <a:prstGeom prst="rect">
            <a:avLst/>
          </a:prstGeom>
          <a:noFill/>
        </p:spPr>
        <p:txBody>
          <a:bodyPr wrap="square" rtlCol="0">
            <a:spAutoFit/>
          </a:bodyPr>
          <a:lstStyle/>
          <a:p>
            <a:pPr marL="171450" indent="-171450" fontAlgn="base">
              <a:spcBef>
                <a:spcPct val="0"/>
              </a:spcBef>
              <a:spcAft>
                <a:spcPct val="0"/>
              </a:spcAft>
              <a:buFont typeface="Wingdings" panose="05000000000000000000" pitchFamily="2" charset="2"/>
              <a:buChar char="Ø"/>
            </a:pP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海上・臨海部のセキュリティの万全と安全安心の確保に全力を尽くす。</a:t>
            </a:r>
            <a:endPar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fontAlgn="base">
              <a:spcBef>
                <a:spcPct val="0"/>
              </a:spcBef>
              <a:spcAft>
                <a:spcPct val="0"/>
              </a:spcAft>
              <a:buFont typeface="Wingdings" panose="05000000000000000000" pitchFamily="2" charset="2"/>
              <a:buChar char="Ø"/>
            </a:pPr>
            <a:endParaRPr lang="en-US" altLang="ja-JP" sz="3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fontAlgn="base">
              <a:spcBef>
                <a:spcPct val="0"/>
              </a:spcBef>
              <a:spcAft>
                <a:spcPct val="0"/>
              </a:spcAft>
              <a:buFont typeface="Wingdings" panose="05000000000000000000" pitchFamily="2" charset="2"/>
              <a:buChar char="Ø"/>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海上</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保安庁では</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、① </a:t>
            </a:r>
            <a:r>
              <a:rPr lang="ja-JP" altLang="en-US" sz="12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海上</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警備体制の強化</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、② </a:t>
            </a:r>
            <a:r>
              <a:rPr lang="ja-JP" altLang="en-US" sz="12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海上</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活動の</a:t>
            </a:r>
            <a:r>
              <a:rPr lang="ja-JP" altLang="en-US" sz="12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安全対策</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の強化</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、③ </a:t>
            </a:r>
            <a:r>
              <a:rPr lang="ja-JP" altLang="en-US" sz="12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災害等対応体制の強化</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、④ </a:t>
            </a:r>
            <a:r>
              <a:rPr lang="ja-JP" altLang="en-US" sz="12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後方支援体制の強化</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、⑤ </a:t>
            </a:r>
            <a:r>
              <a:rPr lang="ja-JP" altLang="en-US" sz="12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情報収集・分析の強化 </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の５本柱で取組を推進。</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fontAlgn="base">
              <a:spcBef>
                <a:spcPct val="0"/>
              </a:spcBef>
              <a:spcAft>
                <a:spcPct val="0"/>
              </a:spcAft>
              <a:buFont typeface="Wingdings" panose="05000000000000000000" pitchFamily="2" charset="2"/>
              <a:buChar char="Ø"/>
            </a:pPr>
            <a:endParaRPr lang="en-US" altLang="ja-JP" sz="3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fontAlgn="base">
              <a:spcBef>
                <a:spcPct val="0"/>
              </a:spcBef>
              <a:spcAft>
                <a:spcPct val="0"/>
              </a:spcAft>
              <a:buFont typeface="Wingdings" panose="05000000000000000000" pitchFamily="2" charset="2"/>
              <a:buChar char="Ø"/>
            </a:pP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海域の特性に応じた</a:t>
            </a:r>
            <a:r>
              <a:rPr lang="ja-JP" altLang="en-US" sz="12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警備体制</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構築を検討</a:t>
            </a:r>
            <a:r>
              <a:rPr lang="ja-JP" altLang="en-US" sz="12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し、警戒要領を策定するとともに</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海域の特性を把握するため船舶交通・</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競技</a:t>
            </a:r>
            <a:r>
              <a:rPr lang="ja-JP" altLang="en-US" sz="1200" b="1" u="sng"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海域の調査等</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を実施</a:t>
            </a:r>
            <a:endPar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95866" y="5641"/>
            <a:ext cx="7352314" cy="338554"/>
          </a:xfrm>
          <a:prstGeom prst="rect">
            <a:avLst/>
          </a:prstGeom>
          <a:noFill/>
        </p:spPr>
        <p:txBody>
          <a:bodyPr wrap="square" rtlCol="0">
            <a:spAutoFit/>
          </a:bodyPr>
          <a:lstStyle/>
          <a:p>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年東京オリンピック・パラリンピック競技大会に向けた</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海上保安分野の取組</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み</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0" name="角丸四角形 55"/>
          <p:cNvSpPr>
            <a:spLocks noChangeArrowheads="1"/>
          </p:cNvSpPr>
          <p:nvPr/>
        </p:nvSpPr>
        <p:spPr bwMode="auto">
          <a:xfrm>
            <a:off x="83112" y="602371"/>
            <a:ext cx="4945389" cy="1562106"/>
          </a:xfrm>
          <a:prstGeom prst="roundRect">
            <a:avLst>
              <a:gd name="adj" fmla="val 4078"/>
            </a:avLst>
          </a:prstGeom>
          <a:noFill/>
          <a:ln w="25400" algn="ctr">
            <a:solidFill>
              <a:srgbClr val="9F2151"/>
            </a:solidFill>
            <a:prstDash val="solid"/>
            <a:round/>
            <a:headEnd/>
            <a:tailEnd/>
          </a:ln>
          <a:extLst/>
        </p:spPr>
        <p:txBody>
          <a:bodyPr lIns="180000" tIns="108000" rIns="72000" bIns="252000" anchor="ctr" anchorCtr="0"/>
          <a:lstStyle>
            <a:lvl1pPr>
              <a:defRPr kumimoji="1" sz="1000" b="1">
                <a:solidFill>
                  <a:schemeClr val="tx1"/>
                </a:solidFill>
                <a:latin typeface="Arial" panose="020B0604020202020204" pitchFamily="34" charset="0"/>
                <a:ea typeface="HG丸ｺﾞｼｯｸM-PRO" panose="020F0600000000000000" pitchFamily="50" charset="-128"/>
              </a:defRPr>
            </a:lvl1pPr>
            <a:lvl2pPr marL="742950" indent="-285750">
              <a:defRPr kumimoji="1" sz="1000" b="1">
                <a:solidFill>
                  <a:schemeClr val="tx1"/>
                </a:solidFill>
                <a:latin typeface="Arial" panose="020B0604020202020204" pitchFamily="34" charset="0"/>
                <a:ea typeface="HG丸ｺﾞｼｯｸM-PRO" panose="020F0600000000000000" pitchFamily="50" charset="-128"/>
              </a:defRPr>
            </a:lvl2pPr>
            <a:lvl3pPr marL="1143000" indent="-228600">
              <a:defRPr kumimoji="1" sz="1000" b="1">
                <a:solidFill>
                  <a:schemeClr val="tx1"/>
                </a:solidFill>
                <a:latin typeface="Arial" panose="020B0604020202020204" pitchFamily="34" charset="0"/>
                <a:ea typeface="HG丸ｺﾞｼｯｸM-PRO" panose="020F0600000000000000" pitchFamily="50" charset="-128"/>
              </a:defRPr>
            </a:lvl3pPr>
            <a:lvl4pPr marL="1600200" indent="-228600">
              <a:defRPr kumimoji="1" sz="1000" b="1">
                <a:solidFill>
                  <a:schemeClr val="tx1"/>
                </a:solidFill>
                <a:latin typeface="Arial" panose="020B0604020202020204" pitchFamily="34" charset="0"/>
                <a:ea typeface="HG丸ｺﾞｼｯｸM-PRO" panose="020F0600000000000000" pitchFamily="50" charset="-128"/>
              </a:defRPr>
            </a:lvl4pPr>
            <a:lvl5pPr marL="2057400" indent="-228600">
              <a:defRPr kumimoji="1" sz="1000" b="1">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1000" b="1">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1000" b="1">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1000" b="1">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1000" b="1">
                <a:solidFill>
                  <a:schemeClr val="tx1"/>
                </a:solidFill>
                <a:latin typeface="Arial" panose="020B0604020202020204" pitchFamily="34" charset="0"/>
                <a:ea typeface="HG丸ｺﾞｼｯｸM-PRO" panose="020F0600000000000000" pitchFamily="50" charset="-128"/>
              </a:defRPr>
            </a:lvl9pPr>
          </a:lstStyle>
          <a:p>
            <a:endParaRPr lang="en-US" altLang="ja-JP" sz="1400" b="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9" name="角丸四角形 138"/>
          <p:cNvSpPr/>
          <p:nvPr/>
        </p:nvSpPr>
        <p:spPr>
          <a:xfrm>
            <a:off x="72830" y="495468"/>
            <a:ext cx="754480" cy="275921"/>
          </a:xfrm>
          <a:prstGeom prst="roundRect">
            <a:avLst/>
          </a:prstGeom>
          <a:solidFill>
            <a:srgbClr val="9F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cs typeface="Meiryo UI" panose="020B0604030504040204" pitchFamily="50" charset="-128"/>
              </a:rPr>
              <a:t>概要</a:t>
            </a:r>
            <a:endParaRPr lang="zh-TW"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3" name="角丸四角形 142"/>
          <p:cNvSpPr/>
          <p:nvPr/>
        </p:nvSpPr>
        <p:spPr bwMode="auto">
          <a:xfrm>
            <a:off x="2225510" y="3756513"/>
            <a:ext cx="4757414" cy="120906"/>
          </a:xfrm>
          <a:prstGeom prst="roundRect">
            <a:avLst/>
          </a:prstGeom>
          <a:solidFill>
            <a:schemeClr val="bg1"/>
          </a:solidFill>
          <a:ln w="25400" cap="flat" cmpd="sng" algn="ctr">
            <a:noFill/>
            <a:prstDash val="solid"/>
          </a:ln>
          <a:effectLst/>
        </p:spPr>
        <p:txBody>
          <a:bodyPr anchor="ctr"/>
          <a:lstStyle/>
          <a:p>
            <a:pPr>
              <a:defRPr/>
            </a:pPr>
            <a:r>
              <a:rPr kumimoji="0" lang="en-US" altLang="ja-JP" sz="800" kern="0" dirty="0" smtClean="0">
                <a:latin typeface="Meiryo UI" panose="020B0604030504040204" pitchFamily="50" charset="-128"/>
                <a:ea typeface="Meiryo UI" panose="020B0604030504040204" pitchFamily="50" charset="-128"/>
                <a:cs typeface="Meiryo UI" panose="020B0604030504040204" pitchFamily="50" charset="-128"/>
              </a:rPr>
              <a:t>G20</a:t>
            </a:r>
            <a:r>
              <a:rPr kumimoji="0" lang="ja-JP" altLang="en-US" sz="800" kern="0" dirty="0" smtClean="0">
                <a:latin typeface="Meiryo UI" panose="020B0604030504040204" pitchFamily="50" charset="-128"/>
                <a:ea typeface="Meiryo UI" panose="020B0604030504040204" pitchFamily="50" charset="-128"/>
                <a:cs typeface="Meiryo UI" panose="020B0604030504040204" pitchFamily="50" charset="-128"/>
              </a:rPr>
              <a:t>大阪サミット等</a:t>
            </a:r>
            <a:r>
              <a:rPr kumimoji="0" lang="ja-JP" altLang="en-US" sz="800" kern="0" dirty="0">
                <a:latin typeface="Meiryo UI" panose="020B0604030504040204" pitchFamily="50" charset="-128"/>
                <a:ea typeface="Meiryo UI" panose="020B0604030504040204" pitchFamily="50" charset="-128"/>
                <a:cs typeface="Meiryo UI" panose="020B0604030504040204" pitchFamily="50" charset="-128"/>
              </a:rPr>
              <a:t>、過去の大規模警備の教訓・課題を踏まえつつ、関係</a:t>
            </a:r>
            <a:r>
              <a:rPr kumimoji="0" lang="ja-JP" altLang="en-US" sz="800" kern="0" dirty="0" smtClean="0">
                <a:latin typeface="Meiryo UI" panose="020B0604030504040204" pitchFamily="50" charset="-128"/>
                <a:ea typeface="Meiryo UI" panose="020B0604030504040204" pitchFamily="50" charset="-128"/>
                <a:cs typeface="Meiryo UI" panose="020B0604030504040204" pitchFamily="50" charset="-128"/>
              </a:rPr>
              <a:t>機関と連携し、以下</a:t>
            </a:r>
            <a:r>
              <a:rPr kumimoji="0" lang="ja-JP" altLang="en-US" sz="800" kern="0" dirty="0">
                <a:latin typeface="Meiryo UI" panose="020B0604030504040204" pitchFamily="50" charset="-128"/>
                <a:ea typeface="Meiryo UI" panose="020B0604030504040204" pitchFamily="50" charset="-128"/>
                <a:cs typeface="Meiryo UI" panose="020B0604030504040204" pitchFamily="50" charset="-128"/>
              </a:rPr>
              <a:t>の取組を実施中～</a:t>
            </a:r>
            <a:endParaRPr kumimoji="0" lang="en-US" altLang="ja-JP" sz="800"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4" name="角丸四角形 143"/>
          <p:cNvSpPr/>
          <p:nvPr/>
        </p:nvSpPr>
        <p:spPr bwMode="auto">
          <a:xfrm>
            <a:off x="116873" y="3696049"/>
            <a:ext cx="1511648" cy="278190"/>
          </a:xfrm>
          <a:prstGeom prst="roundRect">
            <a:avLst/>
          </a:prstGeom>
          <a:solidFill>
            <a:schemeClr val="bg1"/>
          </a:solidFill>
          <a:ln w="25400" cap="flat" cmpd="sng" algn="ctr">
            <a:solidFill>
              <a:schemeClr val="tx1">
                <a:lumMod val="65000"/>
                <a:lumOff val="35000"/>
              </a:schemeClr>
            </a:solidFill>
            <a:prstDash val="solid"/>
          </a:ln>
          <a:effectLst/>
        </p:spPr>
        <p:txBody>
          <a:bodyPr anchor="ctr"/>
          <a:lstStyle/>
          <a:p>
            <a:pPr algn="ctr">
              <a:defRPr/>
            </a:pPr>
            <a:r>
              <a:rPr kumimoji="0" lang="ja-JP" altLang="en-US" sz="1407" b="1" kern="0" dirty="0">
                <a:latin typeface="Meiryo UI" panose="020B0604030504040204" pitchFamily="50" charset="-128"/>
                <a:ea typeface="Meiryo UI" panose="020B0604030504040204" pitchFamily="50" charset="-128"/>
                <a:cs typeface="Meiryo UI" panose="020B0604030504040204" pitchFamily="50" charset="-128"/>
              </a:rPr>
              <a:t>主な取組</a:t>
            </a:r>
            <a:endParaRPr kumimoji="0" lang="en-US" altLang="ja-JP" sz="1407" b="1"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5" name="角丸四角形 144"/>
          <p:cNvSpPr/>
          <p:nvPr/>
        </p:nvSpPr>
        <p:spPr>
          <a:xfrm>
            <a:off x="99081" y="2300713"/>
            <a:ext cx="1272848" cy="340974"/>
          </a:xfrm>
          <a:prstGeom prst="roundRect">
            <a:avLst/>
          </a:prstGeom>
          <a:ln/>
        </p:spPr>
        <p:style>
          <a:lnRef idx="0">
            <a:schemeClr val="accent5"/>
          </a:lnRef>
          <a:fillRef idx="3">
            <a:schemeClr val="accent5"/>
          </a:fillRef>
          <a:effectRef idx="3">
            <a:schemeClr val="accent5"/>
          </a:effectRef>
          <a:fontRef idx="minor">
            <a:schemeClr val="lt1"/>
          </a:fontRef>
        </p:style>
        <p:txBody>
          <a:bodyPr tIns="0" rIns="36000" bIns="0" rtlCol="0" anchor="ctr"/>
          <a:lstStyle/>
          <a:p>
            <a:pPr lvl="0" algn="ct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取り組むべき課題</a:t>
            </a:r>
            <a:endPar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7" name="図 14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297517" y="4932968"/>
            <a:ext cx="1336853" cy="715061"/>
          </a:xfrm>
          <a:prstGeom prst="rect">
            <a:avLst/>
          </a:prstGeom>
          <a:effectLst>
            <a:softEdge rad="50800"/>
          </a:effectLst>
        </p:spPr>
      </p:pic>
      <p:sp>
        <p:nvSpPr>
          <p:cNvPr id="148" name="テキスト ボックス 147"/>
          <p:cNvSpPr txBox="1"/>
          <p:nvPr/>
        </p:nvSpPr>
        <p:spPr>
          <a:xfrm>
            <a:off x="7309528" y="4998582"/>
            <a:ext cx="1324842" cy="107722"/>
          </a:xfrm>
          <a:prstGeom prst="rect">
            <a:avLst/>
          </a:prstGeom>
          <a:solidFill>
            <a:schemeClr val="bg1"/>
          </a:solidFill>
        </p:spPr>
        <p:txBody>
          <a:bodyPr wrap="square" lIns="0" tIns="0" rIns="0" bIns="0" rtlCol="0">
            <a:spAutoFit/>
          </a:bodyPr>
          <a:lstStyle/>
          <a:p>
            <a:pPr algn="ct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GB</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に設置するオーニング</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49" name="図 148"/>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8669263" y="5020747"/>
            <a:ext cx="1014123" cy="625096"/>
          </a:xfrm>
          <a:prstGeom prst="rect">
            <a:avLst/>
          </a:prstGeom>
          <a:effectLst>
            <a:softEdge rad="50800"/>
          </a:effectLst>
        </p:spPr>
      </p:pic>
      <p:sp>
        <p:nvSpPr>
          <p:cNvPr id="151" name="テキスト ボックス 150"/>
          <p:cNvSpPr txBox="1"/>
          <p:nvPr/>
        </p:nvSpPr>
        <p:spPr>
          <a:xfrm>
            <a:off x="8853502" y="4993494"/>
            <a:ext cx="658257" cy="107722"/>
          </a:xfrm>
          <a:prstGeom prst="rect">
            <a:avLst/>
          </a:prstGeom>
          <a:solidFill>
            <a:schemeClr val="bg1"/>
          </a:solidFill>
        </p:spPr>
        <p:txBody>
          <a:bodyPr wrap="square" lIns="0" tIns="0" rIns="0" bIns="0" rtlCol="0">
            <a:spAutoFit/>
          </a:bodyPr>
          <a:lstStyle/>
          <a:p>
            <a:pPr algn="ct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航空機の整備</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6504351" y="2901038"/>
            <a:ext cx="3296057" cy="3693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　物流</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経済の拠点となる海域における船舶交通への影響を</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配慮</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観客、ｱｽﾘｰﾄ等が局所的に集まるため被害</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が拡大</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するおそれ</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2" name="テキスト ボックス 141"/>
          <p:cNvSpPr txBox="1"/>
          <p:nvPr/>
        </p:nvSpPr>
        <p:spPr>
          <a:xfrm>
            <a:off x="8980204" y="5876917"/>
            <a:ext cx="693656" cy="119413"/>
          </a:xfrm>
          <a:prstGeom prst="rect">
            <a:avLst/>
          </a:prstGeom>
          <a:solidFill>
            <a:schemeClr val="bg1"/>
          </a:solidFill>
        </p:spPr>
        <p:txBody>
          <a:bodyPr wrap="none" rtlCol="0" anchor="ctr">
            <a:noAutofit/>
          </a:bodyPr>
          <a:lstStyle/>
          <a:p>
            <a:pPr algn="ctr"/>
            <a:r>
              <a:rPr kumimoji="1" lang="en-US" altLang="ja-JP" sz="500" dirty="0" smtClean="0">
                <a:latin typeface="Meiryo UI" panose="020B0604030504040204" pitchFamily="50" charset="-128"/>
                <a:ea typeface="Meiryo UI" panose="020B0604030504040204" pitchFamily="50" charset="-128"/>
                <a:cs typeface="Meiryo UI" panose="020B0604030504040204" pitchFamily="50" charset="-128"/>
              </a:rPr>
              <a:t>H30.10</a:t>
            </a:r>
            <a:r>
              <a:rPr kumimoji="1" lang="ja-JP" altLang="en-US" sz="500" dirty="0" smtClean="0">
                <a:latin typeface="Meiryo UI" panose="020B0604030504040204" pitchFamily="50" charset="-128"/>
                <a:ea typeface="Meiryo UI" panose="020B0604030504040204" pitchFamily="50" charset="-128"/>
                <a:cs typeface="Meiryo UI" panose="020B0604030504040204" pitchFamily="50" charset="-128"/>
              </a:rPr>
              <a:t>　ＮＨＫ</a:t>
            </a:r>
            <a:endParaRPr kumimoji="1" lang="ja-JP" altLang="en-US" sz="5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フローチャート: 結合子 96"/>
          <p:cNvSpPr/>
          <p:nvPr/>
        </p:nvSpPr>
        <p:spPr>
          <a:xfrm>
            <a:off x="7723480" y="1550014"/>
            <a:ext cx="74059" cy="71405"/>
          </a:xfrm>
          <a:prstGeom prst="flowChartConnector">
            <a:avLst/>
          </a:prstGeom>
          <a:solidFill>
            <a:schemeClr val="accent5"/>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pic>
        <p:nvPicPr>
          <p:cNvPr id="98" name="図 97"/>
          <p:cNvPicPr>
            <a:picLocks noChangeAspect="1"/>
          </p:cNvPicPr>
          <p:nvPr/>
        </p:nvPicPr>
        <p:blipFill rotWithShape="1">
          <a:blip r:embed="rId13" cstate="email">
            <a:extLst>
              <a:ext uri="{28A0092B-C50C-407E-A947-70E740481C1C}">
                <a14:useLocalDpi xmlns:a14="http://schemas.microsoft.com/office/drawing/2010/main"/>
              </a:ext>
            </a:extLst>
          </a:blip>
          <a:srcRect t="-406"/>
          <a:stretch/>
        </p:blipFill>
        <p:spPr>
          <a:xfrm>
            <a:off x="2700916" y="4923251"/>
            <a:ext cx="1117108" cy="712764"/>
          </a:xfrm>
          <a:prstGeom prst="rect">
            <a:avLst/>
          </a:prstGeom>
          <a:ln>
            <a:noFill/>
          </a:ln>
          <a:effectLst>
            <a:softEdge rad="50800"/>
          </a:effectLst>
        </p:spPr>
      </p:pic>
      <p:sp>
        <p:nvSpPr>
          <p:cNvPr id="197" name="テキスト ボックス 196"/>
          <p:cNvSpPr txBox="1"/>
          <p:nvPr/>
        </p:nvSpPr>
        <p:spPr>
          <a:xfrm>
            <a:off x="2777937" y="5575731"/>
            <a:ext cx="970081" cy="108481"/>
          </a:xfrm>
          <a:prstGeom prst="rect">
            <a:avLst/>
          </a:prstGeom>
          <a:solidFill>
            <a:schemeClr val="bg1"/>
          </a:solidFill>
        </p:spPr>
        <p:txBody>
          <a:bodyPr wrap="square" lIns="0" tIns="0" rIns="0" bIns="0" rtlCol="0">
            <a:spAutoFit/>
          </a:bodyPr>
          <a:lstStyle/>
          <a:p>
            <a:pPr algn="ct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官民</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連携</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した机上</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訓練</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6" name="図 95"/>
          <p:cNvPicPr>
            <a:picLocks noChangeAspect="1"/>
          </p:cNvPicPr>
          <p:nvPr/>
        </p:nvPicPr>
        <p:blipFill rotWithShape="1">
          <a:blip r:embed="rId14" cstate="email">
            <a:extLst>
              <a:ext uri="{28A0092B-C50C-407E-A947-70E740481C1C}">
                <a14:useLocalDpi xmlns:a14="http://schemas.microsoft.com/office/drawing/2010/main"/>
              </a:ext>
            </a:extLst>
          </a:blip>
          <a:srcRect b="-4197"/>
          <a:stretch/>
        </p:blipFill>
        <p:spPr>
          <a:xfrm>
            <a:off x="3943920" y="4947956"/>
            <a:ext cx="920628" cy="707777"/>
          </a:xfrm>
          <a:prstGeom prst="rect">
            <a:avLst/>
          </a:prstGeom>
          <a:ln>
            <a:noFill/>
          </a:ln>
          <a:effectLst>
            <a:softEdge rad="25400"/>
          </a:effectLst>
        </p:spPr>
      </p:pic>
      <p:sp>
        <p:nvSpPr>
          <p:cNvPr id="99" name="テキスト ボックス 98"/>
          <p:cNvSpPr txBox="1"/>
          <p:nvPr/>
        </p:nvSpPr>
        <p:spPr>
          <a:xfrm>
            <a:off x="3895045" y="5533971"/>
            <a:ext cx="986230" cy="144073"/>
          </a:xfrm>
          <a:prstGeom prst="rect">
            <a:avLst/>
          </a:prstGeom>
          <a:solidFill>
            <a:schemeClr val="bg1"/>
          </a:solidFill>
          <a:ln>
            <a:noFill/>
          </a:ln>
        </p:spPr>
        <p:txBody>
          <a:bodyPr vert="horz" wrap="square" lIns="0" tIns="36000" rIns="0" bIns="0" rtlCol="0">
            <a:spAutoFit/>
          </a:bodyPr>
          <a:lstStyle/>
          <a:p>
            <a:pPr algn="ctr"/>
            <a:r>
              <a:rPr lang="ja-JP" altLang="en-US" sz="700" dirty="0" smtClean="0">
                <a:latin typeface="メイリオ" panose="020B0604030504040204" pitchFamily="50" charset="-128"/>
                <a:ea typeface="メイリオ" panose="020B0604030504040204" pitchFamily="50" charset="-128"/>
                <a:cs typeface="メイリオ" panose="020B0604030504040204" pitchFamily="50" charset="-128"/>
              </a:rPr>
              <a:t>ポスターによる啓発活動</a:t>
            </a:r>
            <a:endParaRPr kumimoji="1" lang="ja-JP" altLang="en-US" sz="7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テキスト ボックス 99"/>
          <p:cNvSpPr txBox="1"/>
          <p:nvPr/>
        </p:nvSpPr>
        <p:spPr>
          <a:xfrm>
            <a:off x="7723480" y="1336479"/>
            <a:ext cx="439153" cy="107722"/>
          </a:xfrm>
          <a:prstGeom prst="rect">
            <a:avLst/>
          </a:prstGeom>
          <a:solidFill>
            <a:schemeClr val="bg1"/>
          </a:solidFill>
          <a:ln w="3175">
            <a:solidFill>
              <a:srgbClr val="FF0000"/>
            </a:solidFill>
          </a:ln>
        </p:spPr>
        <p:txBody>
          <a:bodyPr wrap="square" lIns="0" tIns="0" rIns="0" bIns="0" rtlCol="0">
            <a:spAutoFit/>
          </a:bodyPr>
          <a:lstStyle/>
          <a:p>
            <a:pPr algn="ctr"/>
            <a:r>
              <a:rPr lang="ja-JP" altLang="en-US" sz="700" dirty="0">
                <a:latin typeface="Meiryo UI" panose="020B0604030504040204" pitchFamily="50" charset="-128"/>
                <a:ea typeface="Meiryo UI" panose="020B0604030504040204" pitchFamily="50" charset="-128"/>
                <a:cs typeface="Meiryo UI" panose="020B0604030504040204" pitchFamily="50" charset="-128"/>
              </a:rPr>
              <a:t>カヌ</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ー会場</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1" name="直線コネクタ 100"/>
          <p:cNvCxnSpPr/>
          <p:nvPr/>
        </p:nvCxnSpPr>
        <p:spPr>
          <a:xfrm flipV="1">
            <a:off x="7803957" y="1431287"/>
            <a:ext cx="129397" cy="136537"/>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6875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99670" y="35842"/>
            <a:ext cx="3222036" cy="276999"/>
          </a:xfrm>
          <a:prstGeom prst="rect">
            <a:avLst/>
          </a:prstGeom>
          <a:noFill/>
        </p:spPr>
        <p:txBody>
          <a:bodyPr wrap="none" lIns="0" tIns="0" rIns="0" bIns="0" rtlCol="0">
            <a:spAutoFit/>
          </a:bodyPr>
          <a:lstStyle/>
          <a:p>
            <a:r>
              <a:rPr lang="ja-JP" altLang="en-US" b="1" dirty="0" smtClean="0">
                <a:latin typeface="Meiryo UI" panose="020B0604030504040204" pitchFamily="50" charset="-128"/>
                <a:ea typeface="Meiryo UI" panose="020B0604030504040204" pitchFamily="50" charset="-128"/>
              </a:rPr>
              <a:t>航行自粛海域及び停留自粛海域</a:t>
            </a:r>
            <a:endParaRPr kumimoji="1" lang="ja-JP" altLang="en-US" b="1"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64" y="489098"/>
            <a:ext cx="8929390" cy="6314676"/>
          </a:xfrm>
          <a:prstGeom prst="rect">
            <a:avLst/>
          </a:prstGeom>
        </p:spPr>
      </p:pic>
    </p:spTree>
    <p:extLst>
      <p:ext uri="{BB962C8B-B14F-4D97-AF65-F5344CB8AC3E}">
        <p14:creationId xmlns:p14="http://schemas.microsoft.com/office/powerpoint/2010/main" val="7236085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456662" y="3009013"/>
            <a:ext cx="6911162" cy="830997"/>
          </a:xfrm>
          <a:prstGeom prst="rect">
            <a:avLst/>
          </a:prstGeom>
          <a:noFill/>
        </p:spPr>
        <p:txBody>
          <a:bodyPr wrap="square" rtlCol="0">
            <a:spAutoFit/>
          </a:bodyPr>
          <a:lstStyle/>
          <a:p>
            <a:pPr algn="ctr"/>
            <a:r>
              <a:rPr kumimoji="1" lang="ja-JP" altLang="en-US" sz="4800" dirty="0" smtClean="0"/>
              <a:t>海上保安庁について</a:t>
            </a:r>
            <a:endParaRPr kumimoji="1" lang="ja-JP" altLang="en-US" sz="4800" dirty="0"/>
          </a:p>
        </p:txBody>
      </p:sp>
    </p:spTree>
    <p:extLst>
      <p:ext uri="{BB962C8B-B14F-4D97-AF65-F5344CB8AC3E}">
        <p14:creationId xmlns:p14="http://schemas.microsoft.com/office/powerpoint/2010/main" val="20091231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67773" y="35842"/>
            <a:ext cx="1514838" cy="276999"/>
          </a:xfrm>
          <a:prstGeom prst="rect">
            <a:avLst/>
          </a:prstGeom>
          <a:noFill/>
        </p:spPr>
        <p:txBody>
          <a:bodyPr wrap="none" lIns="0" tIns="0" rIns="0" bIns="0" rtlCol="0">
            <a:spAutoFit/>
          </a:bodyPr>
          <a:lstStyle/>
          <a:p>
            <a:r>
              <a:rPr lang="ja-JP" altLang="en-US" b="1" dirty="0" smtClean="0">
                <a:latin typeface="Meiryo UI" panose="020B0604030504040204" pitchFamily="50" charset="-128"/>
                <a:ea typeface="Meiryo UI" panose="020B0604030504040204" pitchFamily="50" charset="-128"/>
              </a:rPr>
              <a:t>自主航行</a:t>
            </a:r>
            <a:r>
              <a:rPr lang="ja-JP" altLang="en-US" b="1" dirty="0">
                <a:latin typeface="Meiryo UI" panose="020B0604030504040204" pitchFamily="50" charset="-128"/>
                <a:ea typeface="Meiryo UI" panose="020B0604030504040204" pitchFamily="50" charset="-128"/>
              </a:rPr>
              <a:t>ルール</a:t>
            </a:r>
            <a:endParaRPr kumimoji="1" lang="ja-JP" altLang="en-US" b="1"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89" y="497694"/>
            <a:ext cx="4477070" cy="6332179"/>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058" y="497694"/>
            <a:ext cx="5083369" cy="6332179"/>
          </a:xfrm>
          <a:prstGeom prst="rect">
            <a:avLst/>
          </a:prstGeom>
        </p:spPr>
      </p:pic>
      <p:cxnSp>
        <p:nvCxnSpPr>
          <p:cNvPr id="6" name="直線コネクタ 5"/>
          <p:cNvCxnSpPr/>
          <p:nvPr/>
        </p:nvCxnSpPr>
        <p:spPr>
          <a:xfrm>
            <a:off x="4969798" y="857742"/>
            <a:ext cx="9525" cy="5766623"/>
          </a:xfrm>
          <a:prstGeom prst="line">
            <a:avLst/>
          </a:prstGeom>
          <a:ln w="139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7754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8406" y="35842"/>
            <a:ext cx="4063613" cy="276999"/>
          </a:xfrm>
          <a:prstGeom prst="rect">
            <a:avLst/>
          </a:prstGeom>
          <a:noFill/>
        </p:spPr>
        <p:txBody>
          <a:bodyPr wrap="none" lIns="0" tIns="0" rIns="0" bIns="0" rtlCol="0">
            <a:spAutoFit/>
          </a:bodyPr>
          <a:lstStyle/>
          <a:p>
            <a:r>
              <a:rPr lang="ja-JP" altLang="en-US" b="1" dirty="0" smtClean="0">
                <a:latin typeface="Meiryo UI" panose="020B0604030504040204" pitchFamily="50" charset="-128"/>
                <a:ea typeface="Meiryo UI" panose="020B0604030504040204" pitchFamily="50" charset="-128"/>
              </a:rPr>
              <a:t>オリパラ海上警備本番に向けた訓練の実施</a:t>
            </a:r>
            <a:endParaRPr kumimoji="1" lang="ja-JP" altLang="en-US" b="1"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333993" y="4680040"/>
            <a:ext cx="3292145" cy="1721893"/>
          </a:xfrm>
          <a:prstGeom prst="rect">
            <a:avLst/>
          </a:prstGeom>
        </p:spPr>
      </p:pic>
      <p:sp>
        <p:nvSpPr>
          <p:cNvPr id="8" name="テキスト ボックス 7"/>
          <p:cNvSpPr txBox="1"/>
          <p:nvPr/>
        </p:nvSpPr>
        <p:spPr>
          <a:xfrm>
            <a:off x="410146" y="4082554"/>
            <a:ext cx="8642414" cy="319639"/>
          </a:xfrm>
          <a:prstGeom prst="rect">
            <a:avLst/>
          </a:prstGeom>
          <a:noFill/>
        </p:spPr>
        <p:txBody>
          <a:bodyPr wrap="square" rtlCol="0">
            <a:spAutoFit/>
          </a:bodyPr>
          <a:lstStyle/>
          <a:p>
            <a:r>
              <a:rPr lang="ja-JP" altLang="en-US" sz="1477" dirty="0" smtClean="0">
                <a:latin typeface="Meiryo UI" panose="020B0604030504040204" pitchFamily="50" charset="-128"/>
                <a:ea typeface="Meiryo UI" panose="020B0604030504040204" pitchFamily="50" charset="-128"/>
                <a:cs typeface="Meiryo UI" panose="020B0604030504040204" pitchFamily="50" charset="-128"/>
              </a:rPr>
              <a:t>１年前合同（海保、警視庁、東京消防庁、東京都港湾局、水上バス事業者）訓練</a:t>
            </a:r>
            <a:r>
              <a:rPr lang="ja-JP" altLang="en-US" sz="1477" dirty="0">
                <a:latin typeface="Meiryo UI" panose="020B0604030504040204" pitchFamily="50" charset="-128"/>
                <a:ea typeface="Meiryo UI" panose="020B0604030504040204" pitchFamily="50" charset="-128"/>
                <a:cs typeface="Meiryo UI" panose="020B0604030504040204" pitchFamily="50" charset="-128"/>
              </a:rPr>
              <a:t>（令和元年８月５日）</a:t>
            </a:r>
          </a:p>
        </p:txBody>
      </p:sp>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341761" y="4681349"/>
            <a:ext cx="3494201" cy="1720584"/>
          </a:xfrm>
          <a:prstGeom prst="rect">
            <a:avLst/>
          </a:prstGeom>
        </p:spPr>
      </p:pic>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82146" y="4691362"/>
            <a:ext cx="3469914" cy="1718884"/>
          </a:xfrm>
          <a:prstGeom prst="rect">
            <a:avLst/>
          </a:prstGeom>
        </p:spPr>
      </p:pic>
      <p:pic>
        <p:nvPicPr>
          <p:cNvPr id="11" name="図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2446" y="1278825"/>
            <a:ext cx="4624549" cy="2399724"/>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138" y="1291281"/>
            <a:ext cx="3890363" cy="2387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テキスト ボックス 12"/>
          <p:cNvSpPr txBox="1"/>
          <p:nvPr/>
        </p:nvSpPr>
        <p:spPr>
          <a:xfrm>
            <a:off x="410101" y="965080"/>
            <a:ext cx="3962400" cy="319639"/>
          </a:xfrm>
          <a:prstGeom prst="rect">
            <a:avLst/>
          </a:prstGeom>
          <a:noFill/>
        </p:spPr>
        <p:txBody>
          <a:bodyPr wrap="square" rtlCol="0">
            <a:spAutoFit/>
          </a:bodyPr>
          <a:lstStyle/>
          <a:p>
            <a:r>
              <a:rPr lang="ja-JP" altLang="en-US" sz="1477" dirty="0" smtClean="0">
                <a:latin typeface="Meiryo UI" panose="020B0604030504040204" pitchFamily="50" charset="-128"/>
                <a:ea typeface="Meiryo UI" panose="020B0604030504040204" pitchFamily="50" charset="-128"/>
                <a:cs typeface="Meiryo UI" panose="020B0604030504040204" pitchFamily="50" charset="-128"/>
              </a:rPr>
              <a:t>３年前訓練（平成２９年７月２４日</a:t>
            </a:r>
            <a:r>
              <a:rPr lang="ja-JP" altLang="en-US" sz="1477"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4" name="テキスト ボックス 13"/>
          <p:cNvSpPr txBox="1"/>
          <p:nvPr/>
        </p:nvSpPr>
        <p:spPr>
          <a:xfrm>
            <a:off x="4754534" y="955357"/>
            <a:ext cx="3962400" cy="319639"/>
          </a:xfrm>
          <a:prstGeom prst="rect">
            <a:avLst/>
          </a:prstGeom>
          <a:noFill/>
        </p:spPr>
        <p:txBody>
          <a:bodyPr wrap="square" rtlCol="0">
            <a:spAutoFit/>
          </a:bodyPr>
          <a:lstStyle/>
          <a:p>
            <a:r>
              <a:rPr lang="ja-JP" altLang="en-US" sz="1477" dirty="0" smtClean="0">
                <a:latin typeface="Meiryo UI" panose="020B0604030504040204" pitchFamily="50" charset="-128"/>
                <a:ea typeface="Meiryo UI" panose="020B0604030504040204" pitchFamily="50" charset="-128"/>
                <a:cs typeface="Meiryo UI" panose="020B0604030504040204" pitchFamily="50" charset="-128"/>
              </a:rPr>
              <a:t>２年前訓練（平成３</a:t>
            </a:r>
            <a:r>
              <a:rPr lang="ja-JP" altLang="en-US" sz="1477" dirty="0">
                <a:latin typeface="Meiryo UI" panose="020B0604030504040204" pitchFamily="50" charset="-128"/>
                <a:ea typeface="Meiryo UI" panose="020B0604030504040204" pitchFamily="50" charset="-128"/>
                <a:cs typeface="Meiryo UI" panose="020B0604030504040204" pitchFamily="50" charset="-128"/>
              </a:rPr>
              <a:t>０</a:t>
            </a:r>
            <a:r>
              <a:rPr lang="ja-JP" altLang="en-US" sz="1477" dirty="0" smtClean="0">
                <a:latin typeface="Meiryo UI" panose="020B0604030504040204" pitchFamily="50" charset="-128"/>
                <a:ea typeface="Meiryo UI" panose="020B0604030504040204" pitchFamily="50" charset="-128"/>
                <a:cs typeface="Meiryo UI" panose="020B0604030504040204" pitchFamily="50" charset="-128"/>
              </a:rPr>
              <a:t>年７月２４日</a:t>
            </a:r>
            <a:r>
              <a:rPr lang="ja-JP" altLang="en-US" sz="1477"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 name="正方形/長方形 5"/>
          <p:cNvSpPr/>
          <p:nvPr/>
        </p:nvSpPr>
        <p:spPr>
          <a:xfrm>
            <a:off x="482138" y="4415315"/>
            <a:ext cx="3469922" cy="264725"/>
          </a:xfrm>
          <a:prstGeom prst="rect">
            <a:avLst/>
          </a:prstGeom>
          <a:solidFill>
            <a:schemeClr val="accent1">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662" dirty="0" smtClean="0"/>
              <a:t>不審船舶追跡</a:t>
            </a:r>
            <a:r>
              <a:rPr lang="ja-JP" altLang="en-US" sz="1662" dirty="0"/>
              <a:t>・捕捉訓練</a:t>
            </a:r>
          </a:p>
        </p:txBody>
      </p:sp>
      <p:sp>
        <p:nvSpPr>
          <p:cNvPr id="4" name="正方形/長方形 3"/>
          <p:cNvSpPr/>
          <p:nvPr/>
        </p:nvSpPr>
        <p:spPr>
          <a:xfrm>
            <a:off x="6835962" y="4415804"/>
            <a:ext cx="2790176" cy="272574"/>
          </a:xfrm>
          <a:prstGeom prst="rect">
            <a:avLst/>
          </a:prstGeom>
          <a:solidFill>
            <a:schemeClr val="accent1">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662" dirty="0"/>
              <a:t>流出油被害拡大防止訓練</a:t>
            </a:r>
          </a:p>
        </p:txBody>
      </p:sp>
      <p:sp>
        <p:nvSpPr>
          <p:cNvPr id="5" name="正方形/長方形 4"/>
          <p:cNvSpPr/>
          <p:nvPr/>
        </p:nvSpPr>
        <p:spPr>
          <a:xfrm>
            <a:off x="3952060" y="4415316"/>
            <a:ext cx="2883902" cy="264724"/>
          </a:xfrm>
          <a:prstGeom prst="rect">
            <a:avLst/>
          </a:prstGeom>
          <a:solidFill>
            <a:schemeClr val="accent1">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ja-JP" altLang="en-US" sz="1662" dirty="0"/>
              <a:t>水上</a:t>
            </a:r>
            <a:r>
              <a:rPr lang="ja-JP" altLang="en-US" sz="1662" dirty="0" smtClean="0"/>
              <a:t>バス不審者</a:t>
            </a:r>
            <a:r>
              <a:rPr lang="ja-JP" altLang="en-US" sz="1662" dirty="0"/>
              <a:t>制圧訓練</a:t>
            </a:r>
          </a:p>
        </p:txBody>
      </p:sp>
    </p:spTree>
    <p:extLst>
      <p:ext uri="{BB962C8B-B14F-4D97-AF65-F5344CB8AC3E}">
        <p14:creationId xmlns:p14="http://schemas.microsoft.com/office/powerpoint/2010/main" val="3502598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31568" y="25208"/>
            <a:ext cx="7450758" cy="276999"/>
          </a:xfrm>
          <a:prstGeom prst="rect">
            <a:avLst/>
          </a:prstGeom>
          <a:noFill/>
        </p:spPr>
        <p:txBody>
          <a:bodyPr wrap="none" lIns="0" tIns="0" rIns="0" bIns="0" rtlCol="0">
            <a:spAutoFit/>
          </a:bodyPr>
          <a:lstStyle/>
          <a:p>
            <a:r>
              <a:rPr lang="ja-JP" altLang="en-US" b="1" dirty="0">
                <a:latin typeface="Meiryo UI" panose="020B0604030504040204" pitchFamily="50" charset="-128"/>
                <a:ea typeface="Meiryo UI" panose="020B0604030504040204" pitchFamily="50" charset="-128"/>
              </a:rPr>
              <a:t>本番</a:t>
            </a:r>
            <a:r>
              <a:rPr lang="ja-JP" altLang="en-US" b="1" dirty="0" smtClean="0">
                <a:latin typeface="Meiryo UI" panose="020B0604030504040204" pitchFamily="50" charset="-128"/>
                <a:ea typeface="Meiryo UI" panose="020B0604030504040204" pitchFamily="50" charset="-128"/>
              </a:rPr>
              <a:t>に向けた検証作業</a:t>
            </a:r>
            <a:r>
              <a:rPr lang="ja-JP" altLang="en-US" sz="1400" b="1" dirty="0" smtClean="0">
                <a:latin typeface="Meiryo UI" panose="020B0604030504040204" pitchFamily="50" charset="-128"/>
                <a:ea typeface="Meiryo UI" panose="020B0604030504040204" pitchFamily="50" charset="-128"/>
              </a:rPr>
              <a:t>（令和元年７月１９日～２５日</a:t>
            </a:r>
            <a:r>
              <a:rPr lang="ja-JP" altLang="en-US" sz="1400" b="1" dirty="0">
                <a:latin typeface="Meiryo UI" panose="020B0604030504040204" pitchFamily="50" charset="-128"/>
                <a:ea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rPr>
              <a:t>令和２年９月１４日～２０日</a:t>
            </a:r>
            <a:r>
              <a:rPr lang="ja-JP" altLang="en-US" b="1" dirty="0" smtClean="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pic>
        <p:nvPicPr>
          <p:cNvPr id="4" name="図 3"/>
          <p:cNvPicPr/>
          <p:nvPr/>
        </p:nvPicPr>
        <p:blipFill rotWithShape="1">
          <a:blip r:embed="rId2" cstate="print">
            <a:extLst>
              <a:ext uri="{28A0092B-C50C-407E-A947-70E740481C1C}">
                <a14:useLocalDpi xmlns:a14="http://schemas.microsoft.com/office/drawing/2010/main" val="0"/>
              </a:ext>
            </a:extLst>
          </a:blip>
          <a:srcRect/>
          <a:stretch/>
        </p:blipFill>
        <p:spPr bwMode="auto">
          <a:xfrm>
            <a:off x="379115" y="1325221"/>
            <a:ext cx="2880995" cy="1578610"/>
          </a:xfrm>
          <a:prstGeom prst="rect">
            <a:avLst/>
          </a:prstGeom>
          <a:ln>
            <a:noFill/>
          </a:ln>
          <a:extLst>
            <a:ext uri="{53640926-AAD7-44D8-BBD7-CCE9431645EC}">
              <a14:shadowObscured xmlns:a14="http://schemas.microsoft.com/office/drawing/2010/main"/>
            </a:ext>
          </a:extLst>
        </p:spPr>
      </p:pic>
      <p:pic>
        <p:nvPicPr>
          <p:cNvPr id="5" name="図 4"/>
          <p:cNvPicPr/>
          <p:nvPr/>
        </p:nvPicPr>
        <p:blipFill rotWithShape="1">
          <a:blip r:embed="rId3" cstate="print">
            <a:extLst>
              <a:ext uri="{28A0092B-C50C-407E-A947-70E740481C1C}">
                <a14:useLocalDpi xmlns:a14="http://schemas.microsoft.com/office/drawing/2010/main" val="0"/>
              </a:ext>
            </a:extLst>
          </a:blip>
          <a:srcRect l="-2"/>
          <a:stretch/>
        </p:blipFill>
        <p:spPr bwMode="auto">
          <a:xfrm>
            <a:off x="3528038" y="1325221"/>
            <a:ext cx="3027680" cy="1586230"/>
          </a:xfrm>
          <a:prstGeom prst="rect">
            <a:avLst/>
          </a:prstGeom>
          <a:ln>
            <a:noFill/>
          </a:ln>
          <a:extLst>
            <a:ext uri="{53640926-AAD7-44D8-BBD7-CCE9431645EC}">
              <a14:shadowObscured xmlns:a14="http://schemas.microsoft.com/office/drawing/2010/main"/>
            </a:ext>
          </a:extLst>
        </p:spPr>
      </p:pic>
      <p:pic>
        <p:nvPicPr>
          <p:cNvPr id="6" name="図 5"/>
          <p:cNvPicPr/>
          <p:nvPr/>
        </p:nvPicPr>
        <p:blipFill rotWithShape="1">
          <a:blip r:embed="rId4" cstate="print">
            <a:extLst>
              <a:ext uri="{28A0092B-C50C-407E-A947-70E740481C1C}">
                <a14:useLocalDpi xmlns:a14="http://schemas.microsoft.com/office/drawing/2010/main" val="0"/>
              </a:ext>
            </a:extLst>
          </a:blip>
          <a:srcRect/>
          <a:stretch/>
        </p:blipFill>
        <p:spPr bwMode="auto">
          <a:xfrm>
            <a:off x="6823646" y="1325221"/>
            <a:ext cx="2889250" cy="1978660"/>
          </a:xfrm>
          <a:prstGeom prst="rect">
            <a:avLst/>
          </a:prstGeom>
          <a:ln>
            <a:noFill/>
          </a:ln>
          <a:extLst>
            <a:ext uri="{53640926-AAD7-44D8-BBD7-CCE9431645EC}">
              <a14:shadowObscured xmlns:a14="http://schemas.microsoft.com/office/drawing/2010/main"/>
            </a:ext>
          </a:extLst>
        </p:spPr>
      </p:pic>
      <p:pic>
        <p:nvPicPr>
          <p:cNvPr id="7" name="図 6"/>
          <p:cNvPicPr/>
          <p:nvPr/>
        </p:nvPicPr>
        <p:blipFill rotWithShape="1">
          <a:blip r:embed="rId5" cstate="print">
            <a:extLst>
              <a:ext uri="{28A0092B-C50C-407E-A947-70E740481C1C}">
                <a14:useLocalDpi xmlns:a14="http://schemas.microsoft.com/office/drawing/2010/main" val="0"/>
              </a:ext>
            </a:extLst>
          </a:blip>
          <a:srcRect/>
          <a:stretch/>
        </p:blipFill>
        <p:spPr bwMode="auto">
          <a:xfrm>
            <a:off x="221853" y="4261507"/>
            <a:ext cx="3070860" cy="1966595"/>
          </a:xfrm>
          <a:prstGeom prst="rect">
            <a:avLst/>
          </a:prstGeom>
          <a:ln>
            <a:noFill/>
          </a:ln>
          <a:extLst>
            <a:ext uri="{53640926-AAD7-44D8-BBD7-CCE9431645EC}">
              <a14:shadowObscured xmlns:a14="http://schemas.microsoft.com/office/drawing/2010/main"/>
            </a:ext>
          </a:extLst>
        </p:spPr>
      </p:pic>
      <p:pic>
        <p:nvPicPr>
          <p:cNvPr id="8" name="図 7"/>
          <p:cNvPicPr/>
          <p:nvPr/>
        </p:nvPicPr>
        <p:blipFill>
          <a:blip r:embed="rId6">
            <a:extLst>
              <a:ext uri="{28A0092B-C50C-407E-A947-70E740481C1C}">
                <a14:useLocalDpi xmlns:a14="http://schemas.microsoft.com/office/drawing/2010/main" val="0"/>
              </a:ext>
            </a:extLst>
          </a:blip>
          <a:stretch>
            <a:fillRect/>
          </a:stretch>
        </p:blipFill>
        <p:spPr>
          <a:xfrm>
            <a:off x="3552424" y="4261507"/>
            <a:ext cx="2852420" cy="2139315"/>
          </a:xfrm>
          <a:prstGeom prst="rect">
            <a:avLst/>
          </a:prstGeom>
        </p:spPr>
      </p:pic>
      <p:pic>
        <p:nvPicPr>
          <p:cNvPr id="9" name="図 8"/>
          <p:cNvPicPr/>
          <p:nvPr/>
        </p:nvPicPr>
        <p:blipFill rotWithShape="1">
          <a:blip r:embed="rId7" cstate="print">
            <a:extLst>
              <a:ext uri="{28A0092B-C50C-407E-A947-70E740481C1C}">
                <a14:useLocalDpi xmlns:a14="http://schemas.microsoft.com/office/drawing/2010/main" val="0"/>
              </a:ext>
            </a:extLst>
          </a:blip>
          <a:srcRect/>
          <a:stretch/>
        </p:blipFill>
        <p:spPr bwMode="auto">
          <a:xfrm>
            <a:off x="6650649" y="4261507"/>
            <a:ext cx="3044825" cy="2139315"/>
          </a:xfrm>
          <a:prstGeom prst="rect">
            <a:avLst/>
          </a:prstGeom>
          <a:ln>
            <a:noFill/>
          </a:ln>
          <a:extLst>
            <a:ext uri="{53640926-AAD7-44D8-BBD7-CCE9431645EC}">
              <a14:shadowObscured xmlns:a14="http://schemas.microsoft.com/office/drawing/2010/main"/>
            </a:ext>
          </a:extLst>
        </p:spPr>
      </p:pic>
      <p:sp>
        <p:nvSpPr>
          <p:cNvPr id="10" name="テキスト ボックス 9"/>
          <p:cNvSpPr txBox="1"/>
          <p:nvPr/>
        </p:nvSpPr>
        <p:spPr>
          <a:xfrm>
            <a:off x="377746" y="986667"/>
            <a:ext cx="2842054" cy="338554"/>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rPr>
              <a:t>部隊配備検証①</a:t>
            </a:r>
            <a:endParaRPr kumimoji="1" lang="ja-JP" altLang="en-US" sz="16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3541820" y="986667"/>
            <a:ext cx="2842054" cy="338554"/>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rPr>
              <a:t>部隊配備検証②</a:t>
            </a:r>
            <a:endParaRPr kumimoji="1" lang="ja-JP" altLang="en-US" sz="16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6836221" y="986667"/>
            <a:ext cx="2842054" cy="338554"/>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rPr>
              <a:t>部隊配備検証③</a:t>
            </a:r>
            <a:endParaRPr kumimoji="1" lang="ja-JP" altLang="en-US" sz="1600"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244740" y="3922953"/>
            <a:ext cx="2842054" cy="338554"/>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rPr>
              <a:t>油防除作業検証</a:t>
            </a:r>
            <a:endParaRPr kumimoji="1" lang="ja-JP" altLang="en-US" sz="16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6665040" y="3906076"/>
            <a:ext cx="2842054" cy="338554"/>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rPr>
              <a:t>燃料</a:t>
            </a:r>
            <a:r>
              <a:rPr lang="ja-JP" altLang="en-US" sz="1600" dirty="0">
                <a:latin typeface="Meiryo UI" panose="020B0604030504040204" pitchFamily="50" charset="-128"/>
                <a:ea typeface="Meiryo UI" panose="020B0604030504040204" pitchFamily="50" charset="-128"/>
              </a:rPr>
              <a:t>搭載</a:t>
            </a:r>
            <a:r>
              <a:rPr lang="ja-JP" altLang="en-US" sz="1600" dirty="0" smtClean="0">
                <a:latin typeface="Meiryo UI" panose="020B0604030504040204" pitchFamily="50" charset="-128"/>
                <a:ea typeface="Meiryo UI" panose="020B0604030504040204" pitchFamily="50" charset="-128"/>
              </a:rPr>
              <a:t>作業検証</a:t>
            </a:r>
            <a:endParaRPr kumimoji="1" lang="ja-JP" altLang="en-US" sz="1600"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3555923" y="3922953"/>
            <a:ext cx="2842054" cy="338554"/>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rPr>
              <a:t>ごみ回収作業検証</a:t>
            </a:r>
            <a:endParaRPr kumimoji="1" lang="ja-JP" altLang="en-US"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67085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456662" y="3009013"/>
            <a:ext cx="6911162" cy="830997"/>
          </a:xfrm>
          <a:prstGeom prst="rect">
            <a:avLst/>
          </a:prstGeom>
          <a:noFill/>
        </p:spPr>
        <p:txBody>
          <a:bodyPr wrap="square" rtlCol="0">
            <a:spAutoFit/>
          </a:bodyPr>
          <a:lstStyle/>
          <a:p>
            <a:pPr algn="ctr"/>
            <a:r>
              <a:rPr lang="ja-JP" altLang="en-US" sz="4800" dirty="0"/>
              <a:t>最後</a:t>
            </a:r>
            <a:r>
              <a:rPr lang="ja-JP" altLang="en-US" sz="4800" dirty="0" smtClean="0"/>
              <a:t>に</a:t>
            </a:r>
            <a:endParaRPr kumimoji="1" lang="ja-JP" altLang="en-US" sz="4800" dirty="0"/>
          </a:p>
        </p:txBody>
      </p:sp>
    </p:spTree>
    <p:extLst>
      <p:ext uri="{BB962C8B-B14F-4D97-AF65-F5344CB8AC3E}">
        <p14:creationId xmlns:p14="http://schemas.microsoft.com/office/powerpoint/2010/main" val="42306755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31568" y="25208"/>
            <a:ext cx="3367910" cy="276999"/>
          </a:xfrm>
          <a:prstGeom prst="rect">
            <a:avLst/>
          </a:prstGeom>
          <a:noFill/>
        </p:spPr>
        <p:txBody>
          <a:bodyPr wrap="none" lIns="0" tIns="0" rIns="0" bIns="0" rtlCol="0">
            <a:spAutoFit/>
          </a:bodyPr>
          <a:lstStyle/>
          <a:p>
            <a:r>
              <a:rPr lang="ja-JP" altLang="en-US" b="1" dirty="0">
                <a:latin typeface="Meiryo UI" panose="020B0604030504040204" pitchFamily="50" charset="-128"/>
                <a:ea typeface="Meiryo UI" panose="020B0604030504040204" pitchFamily="50" charset="-128"/>
              </a:rPr>
              <a:t>浮</a:t>
            </a:r>
            <a:r>
              <a:rPr lang="ja-JP" altLang="en-US" b="1" dirty="0" smtClean="0">
                <a:latin typeface="Meiryo UI" panose="020B0604030504040204" pitchFamily="50" charset="-128"/>
                <a:ea typeface="Meiryo UI" panose="020B0604030504040204" pitchFamily="50" charset="-128"/>
              </a:rPr>
              <a:t>桟橋（ポンツーン）と岸壁の違い</a:t>
            </a:r>
            <a:endParaRPr kumimoji="1" lang="ja-JP" altLang="en-US" b="1"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1041991" y="723014"/>
            <a:ext cx="2934586" cy="369332"/>
          </a:xfrm>
          <a:prstGeom prst="rect">
            <a:avLst/>
          </a:prstGeom>
          <a:noFill/>
        </p:spPr>
        <p:txBody>
          <a:bodyPr wrap="square" rtlCol="0">
            <a:spAutoFit/>
          </a:bodyPr>
          <a:lstStyle/>
          <a:p>
            <a:pPr algn="ctr"/>
            <a:r>
              <a:rPr kumimoji="1" lang="ja-JP" altLang="en-US" b="1" dirty="0" smtClean="0">
                <a:latin typeface="Meiryo UI" panose="020B0604030504040204" pitchFamily="50" charset="-128"/>
                <a:ea typeface="Meiryo UI" panose="020B0604030504040204" pitchFamily="50" charset="-128"/>
              </a:rPr>
              <a:t>浮桟橋（ポンツーン）</a:t>
            </a:r>
            <a:endParaRPr kumimoji="1" lang="ja-JP" altLang="en-US" b="1"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6053470" y="723014"/>
            <a:ext cx="2934586" cy="369332"/>
          </a:xfrm>
          <a:prstGeom prst="rect">
            <a:avLst/>
          </a:prstGeom>
          <a:noFill/>
        </p:spPr>
        <p:txBody>
          <a:bodyPr wrap="square" rtlCol="0">
            <a:spAutoFit/>
          </a:bodyPr>
          <a:lstStyle/>
          <a:p>
            <a:pPr algn="ctr"/>
            <a:r>
              <a:rPr lang="ja-JP" altLang="en-US" b="1" dirty="0">
                <a:latin typeface="Meiryo UI" panose="020B0604030504040204" pitchFamily="50" charset="-128"/>
                <a:ea typeface="Meiryo UI" panose="020B0604030504040204" pitchFamily="50" charset="-128"/>
              </a:rPr>
              <a:t>岸壁</a:t>
            </a:r>
            <a:endParaRPr kumimoji="1" lang="ja-JP" altLang="en-US"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239014" y="4253023"/>
            <a:ext cx="4410553" cy="810478"/>
          </a:xfrm>
          <a:prstGeom prst="rect">
            <a:avLst/>
          </a:prstGeom>
          <a:noFill/>
        </p:spPr>
        <p:txBody>
          <a:bodyPr wrap="square" rtlCol="0">
            <a:spAutoFit/>
          </a:bodyPr>
          <a:lstStyle/>
          <a:p>
            <a:pPr>
              <a:lnSpc>
                <a:spcPts val="2800"/>
              </a:lnSpc>
            </a:pPr>
            <a:r>
              <a:rPr kumimoji="1" lang="ja-JP" altLang="en-US" dirty="0" smtClean="0">
                <a:latin typeface="Meiryo UI" panose="020B0604030504040204" pitchFamily="50" charset="-128"/>
                <a:ea typeface="Meiryo UI" panose="020B0604030504040204" pitchFamily="50" charset="-128"/>
              </a:rPr>
              <a:t>〇　浮いているため、潮汐（潮の満ち引き）に</a:t>
            </a:r>
            <a:endParaRPr kumimoji="1" lang="en-US" altLang="ja-JP" dirty="0" smtClean="0">
              <a:latin typeface="Meiryo UI" panose="020B0604030504040204" pitchFamily="50" charset="-128"/>
              <a:ea typeface="Meiryo UI" panose="020B0604030504040204" pitchFamily="50" charset="-128"/>
            </a:endParaRPr>
          </a:p>
          <a:p>
            <a:pPr>
              <a:lnSpc>
                <a:spcPts val="2800"/>
              </a:lnSpc>
            </a:pPr>
            <a:r>
              <a:rPr lang="ja-JP" altLang="en-US" dirty="0">
                <a:latin typeface="Meiryo UI" panose="020B0604030504040204" pitchFamily="50" charset="-128"/>
                <a:ea typeface="Meiryo UI" panose="020B0604030504040204" pitchFamily="50" charset="-128"/>
              </a:rPr>
              <a:t>　</a:t>
            </a:r>
            <a:r>
              <a:rPr kumimoji="1" lang="ja-JP" altLang="en-US" dirty="0" smtClean="0">
                <a:latin typeface="Meiryo UI" panose="020B0604030504040204" pitchFamily="50" charset="-128"/>
                <a:ea typeface="Meiryo UI" panose="020B0604030504040204" pitchFamily="50" charset="-128"/>
              </a:rPr>
              <a:t>合わせて上下する。</a:t>
            </a:r>
            <a:endParaRPr kumimoji="1" lang="en-US" altLang="ja-JP" dirty="0" smtClean="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5179220" y="4253023"/>
            <a:ext cx="4410553" cy="811376"/>
          </a:xfrm>
          <a:prstGeom prst="rect">
            <a:avLst/>
          </a:prstGeom>
          <a:noFill/>
        </p:spPr>
        <p:txBody>
          <a:bodyPr wrap="square" rtlCol="0">
            <a:spAutoFit/>
          </a:bodyPr>
          <a:lstStyle/>
          <a:p>
            <a:pPr>
              <a:lnSpc>
                <a:spcPts val="2800"/>
              </a:lnSpc>
            </a:pPr>
            <a:r>
              <a:rPr kumimoji="1" lang="ja-JP" altLang="en-US" dirty="0" smtClean="0">
                <a:latin typeface="Meiryo UI" panose="020B0604030504040204" pitchFamily="50" charset="-128"/>
                <a:ea typeface="Meiryo UI" panose="020B0604030504040204" pitchFamily="50" charset="-128"/>
              </a:rPr>
              <a:t>〇　海底に固定されて</a:t>
            </a:r>
            <a:r>
              <a:rPr lang="ja-JP" altLang="en-US" dirty="0" smtClean="0">
                <a:latin typeface="Meiryo UI" panose="020B0604030504040204" pitchFamily="50" charset="-128"/>
                <a:ea typeface="Meiryo UI" panose="020B0604030504040204" pitchFamily="50" charset="-128"/>
              </a:rPr>
              <a:t>おり、上下しないため、</a:t>
            </a:r>
            <a:endParaRPr lang="en-US" altLang="ja-JP" dirty="0" smtClean="0">
              <a:latin typeface="Meiryo UI" panose="020B0604030504040204" pitchFamily="50" charset="-128"/>
              <a:ea typeface="Meiryo UI" panose="020B0604030504040204" pitchFamily="50" charset="-128"/>
            </a:endParaRPr>
          </a:p>
          <a:p>
            <a:pPr>
              <a:lnSpc>
                <a:spcPts val="2800"/>
              </a:lnSpc>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潮汐によって船から見た岸壁の高さが異なる。</a:t>
            </a:r>
            <a:endParaRPr kumimoji="1" lang="en-US" altLang="ja-JP" dirty="0" smtClean="0">
              <a:latin typeface="Meiryo UI" panose="020B0604030504040204" pitchFamily="50" charset="-128"/>
              <a:ea typeface="Meiryo UI" panose="020B0604030504040204" pitchFamily="50" charset="-128"/>
            </a:endParaRPr>
          </a:p>
        </p:txBody>
      </p:sp>
      <p:cxnSp>
        <p:nvCxnSpPr>
          <p:cNvPr id="13" name="直線コネクタ 12"/>
          <p:cNvCxnSpPr/>
          <p:nvPr/>
        </p:nvCxnSpPr>
        <p:spPr>
          <a:xfrm>
            <a:off x="4954772" y="631223"/>
            <a:ext cx="0" cy="61200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 name="右矢印 13"/>
          <p:cNvSpPr/>
          <p:nvPr/>
        </p:nvSpPr>
        <p:spPr>
          <a:xfrm>
            <a:off x="182706" y="5613992"/>
            <a:ext cx="391446" cy="5422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595420" y="5360414"/>
            <a:ext cx="4263656" cy="1092607"/>
          </a:xfrm>
          <a:prstGeom prst="rect">
            <a:avLst/>
          </a:prstGeom>
          <a:noFill/>
        </p:spPr>
        <p:txBody>
          <a:bodyPr wrap="square" rtlCol="0">
            <a:spAutoFit/>
          </a:bodyPr>
          <a:lstStyle/>
          <a:p>
            <a:pPr>
              <a:lnSpc>
                <a:spcPts val="2600"/>
              </a:lnSpc>
            </a:pPr>
            <a:r>
              <a:rPr lang="ja-JP" altLang="en-US" dirty="0">
                <a:latin typeface="Meiryo UI" panose="020B0604030504040204" pitchFamily="50" charset="-128"/>
                <a:ea typeface="Meiryo UI" panose="020B0604030504040204" pitchFamily="50" charset="-128"/>
              </a:rPr>
              <a:t>浮</a:t>
            </a:r>
            <a:r>
              <a:rPr lang="ja-JP" altLang="en-US" dirty="0" smtClean="0">
                <a:latin typeface="Meiryo UI" panose="020B0604030504040204" pitchFamily="50" charset="-128"/>
                <a:ea typeface="Meiryo UI" panose="020B0604030504040204" pitchFamily="50" charset="-128"/>
              </a:rPr>
              <a:t>桟橋と係留している船が潮汐に合わせて一緒に上下するため、浮桟橋と船の位置関係に変化がない。</a:t>
            </a:r>
            <a:endParaRPr kumimoji="1" lang="ja-JP" altLang="en-US" dirty="0">
              <a:latin typeface="Meiryo UI" panose="020B0604030504040204" pitchFamily="50" charset="-128"/>
              <a:ea typeface="Meiryo UI" panose="020B0604030504040204" pitchFamily="50" charset="-128"/>
            </a:endParaRPr>
          </a:p>
        </p:txBody>
      </p:sp>
      <p:sp>
        <p:nvSpPr>
          <p:cNvPr id="16" name="右矢印 15"/>
          <p:cNvSpPr/>
          <p:nvPr/>
        </p:nvSpPr>
        <p:spPr>
          <a:xfrm>
            <a:off x="5077251" y="5617534"/>
            <a:ext cx="391446" cy="5422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5458052" y="5353323"/>
            <a:ext cx="4440853" cy="1092607"/>
          </a:xfrm>
          <a:prstGeom prst="rect">
            <a:avLst/>
          </a:prstGeom>
          <a:noFill/>
        </p:spPr>
        <p:txBody>
          <a:bodyPr wrap="square" rtlCol="0">
            <a:spAutoFit/>
          </a:bodyPr>
          <a:lstStyle/>
          <a:p>
            <a:pPr>
              <a:lnSpc>
                <a:spcPts val="2600"/>
              </a:lnSpc>
            </a:pPr>
            <a:r>
              <a:rPr lang="ja-JP" altLang="en-US" dirty="0">
                <a:latin typeface="Meiryo UI" panose="020B0604030504040204" pitchFamily="50" charset="-128"/>
                <a:ea typeface="Meiryo UI" panose="020B0604030504040204" pitchFamily="50" charset="-128"/>
              </a:rPr>
              <a:t>係留</a:t>
            </a:r>
            <a:r>
              <a:rPr lang="ja-JP" altLang="en-US" dirty="0" smtClean="0">
                <a:latin typeface="Meiryo UI" panose="020B0604030504040204" pitchFamily="50" charset="-128"/>
                <a:ea typeface="Meiryo UI" panose="020B0604030504040204" pitchFamily="50" charset="-128"/>
              </a:rPr>
              <a:t>している船のみが潮汐に合わせて上下するため、潮汐に応じ、ロープの長さ調整や防舷物の位置調整といった作業が必要。</a:t>
            </a:r>
            <a:endParaRPr kumimoji="1" lang="ja-JP" altLang="en-US" dirty="0">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669" y="1109330"/>
            <a:ext cx="4328632" cy="2878080"/>
          </a:xfrm>
          <a:prstGeom prst="rect">
            <a:avLst/>
          </a:prstGeom>
        </p:spPr>
      </p:pic>
      <p:pic>
        <p:nvPicPr>
          <p:cNvPr id="10" name="図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1244" y="1109330"/>
            <a:ext cx="4330589" cy="2879381"/>
          </a:xfrm>
          <a:prstGeom prst="rect">
            <a:avLst/>
          </a:prstGeom>
        </p:spPr>
      </p:pic>
    </p:spTree>
    <p:extLst>
      <p:ext uri="{BB962C8B-B14F-4D97-AF65-F5344CB8AC3E}">
        <p14:creationId xmlns:p14="http://schemas.microsoft.com/office/powerpoint/2010/main" val="23709956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31568" y="25208"/>
            <a:ext cx="2709075" cy="276999"/>
          </a:xfrm>
          <a:prstGeom prst="rect">
            <a:avLst/>
          </a:prstGeom>
          <a:noFill/>
        </p:spPr>
        <p:txBody>
          <a:bodyPr wrap="none" lIns="0" tIns="0" rIns="0" bIns="0" rtlCol="0">
            <a:spAutoFit/>
          </a:bodyPr>
          <a:lstStyle/>
          <a:p>
            <a:r>
              <a:rPr lang="ja-JP" altLang="en-US" b="1" dirty="0" smtClean="0">
                <a:latin typeface="Meiryo UI" panose="020B0604030504040204" pitchFamily="50" charset="-128"/>
                <a:ea typeface="Meiryo UI" panose="020B0604030504040204" pitchFamily="50" charset="-128"/>
              </a:rPr>
              <a:t>海上の救急活動の主な特徴</a:t>
            </a:r>
            <a:endParaRPr kumimoji="1" lang="ja-JP" altLang="en-US" b="1" dirty="0">
              <a:latin typeface="Meiryo UI" panose="020B0604030504040204" pitchFamily="50" charset="-128"/>
              <a:ea typeface="Meiryo UI" panose="020B0604030504040204" pitchFamily="50" charset="-128"/>
            </a:endParaRPr>
          </a:p>
        </p:txBody>
      </p:sp>
      <p:pic>
        <p:nvPicPr>
          <p:cNvPr id="3" name="Picture 6" descr="図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010508" y="2915967"/>
            <a:ext cx="4729772" cy="3197753"/>
          </a:xfrm>
          <a:prstGeom prst="rect">
            <a:avLst/>
          </a:prstGeom>
          <a:noFill/>
          <a:ln>
            <a:noFill/>
          </a:ln>
          <a:effectLst>
            <a:outerShdw blurRad="50800" dist="63500"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Hq3u9334\基地共有pc（9334）外付hdd\供覧【削除厳禁】【格付け】\04 各隊フォルダ\平成２４年度\一隊\中澤\【【機２完２可２】　[掲載可]DSC_00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91" y="2915968"/>
            <a:ext cx="4776491" cy="3197753"/>
          </a:xfrm>
          <a:prstGeom prst="rect">
            <a:avLst/>
          </a:prstGeom>
          <a:noFill/>
          <a:ln>
            <a:no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06326" y="738483"/>
            <a:ext cx="2264162" cy="1617095"/>
          </a:xfrm>
          <a:prstGeom prst="rect">
            <a:avLst/>
          </a:prstGeom>
          <a:noFill/>
          <a:ln>
            <a:no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 name="Picture 12" descr="ボンバルその１"/>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563914" y="735282"/>
            <a:ext cx="2341683" cy="1614058"/>
          </a:xfrm>
          <a:prstGeom prst="rect">
            <a:avLst/>
          </a:prstGeom>
          <a:noFill/>
          <a:ln>
            <a:no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斜め上からいず"/>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0532" y="738483"/>
            <a:ext cx="2243546" cy="1611312"/>
          </a:xfrm>
          <a:prstGeom prst="rect">
            <a:avLst/>
          </a:prstGeom>
          <a:noFill/>
          <a:ln>
            <a:no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90113" y="731639"/>
            <a:ext cx="2282373" cy="1617184"/>
          </a:xfrm>
          <a:prstGeom prst="rect">
            <a:avLst/>
          </a:prstGeom>
          <a:noFill/>
          <a:ln>
            <a:noFill/>
          </a:ln>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 name="楕円 8"/>
          <p:cNvSpPr/>
          <p:nvPr/>
        </p:nvSpPr>
        <p:spPr>
          <a:xfrm>
            <a:off x="1406666" y="1637442"/>
            <a:ext cx="2121906" cy="1418136"/>
          </a:xfrm>
          <a:prstGeom prst="ellipse">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smtClean="0">
                <a:solidFill>
                  <a:srgbClr val="FFFF00"/>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動揺</a:t>
            </a:r>
            <a:endParaRPr kumimoji="1" lang="ja-JP" altLang="en-US" sz="4400" dirty="0">
              <a:solidFill>
                <a:srgbClr val="FFFF00"/>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endParaRPr>
          </a:p>
        </p:txBody>
      </p:sp>
      <p:sp>
        <p:nvSpPr>
          <p:cNvPr id="10" name="楕円 9"/>
          <p:cNvSpPr/>
          <p:nvPr/>
        </p:nvSpPr>
        <p:spPr>
          <a:xfrm>
            <a:off x="3931323" y="1637442"/>
            <a:ext cx="2121906" cy="1418136"/>
          </a:xfrm>
          <a:prstGeom prst="ellipse">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dirty="0">
                <a:solidFill>
                  <a:srgbClr val="FFFF00"/>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振動</a:t>
            </a:r>
            <a:endParaRPr kumimoji="1" lang="ja-JP" altLang="en-US" sz="4400" dirty="0">
              <a:solidFill>
                <a:srgbClr val="FFFF00"/>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endParaRPr>
          </a:p>
        </p:txBody>
      </p:sp>
      <p:sp>
        <p:nvSpPr>
          <p:cNvPr id="11" name="楕円 10"/>
          <p:cNvSpPr/>
          <p:nvPr/>
        </p:nvSpPr>
        <p:spPr>
          <a:xfrm>
            <a:off x="6419397" y="1637442"/>
            <a:ext cx="2121906" cy="1418136"/>
          </a:xfrm>
          <a:prstGeom prst="ellipse">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dirty="0">
                <a:solidFill>
                  <a:srgbClr val="FFFF00"/>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騒音</a:t>
            </a:r>
            <a:endParaRPr kumimoji="1" lang="ja-JP" altLang="en-US" sz="4400" dirty="0">
              <a:solidFill>
                <a:srgbClr val="FFFF00"/>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endParaRPr>
          </a:p>
        </p:txBody>
      </p:sp>
      <p:sp>
        <p:nvSpPr>
          <p:cNvPr id="12" name="楕円 11"/>
          <p:cNvSpPr/>
          <p:nvPr/>
        </p:nvSpPr>
        <p:spPr>
          <a:xfrm>
            <a:off x="247625" y="3827041"/>
            <a:ext cx="2228067" cy="1469146"/>
          </a:xfrm>
          <a:prstGeom prst="ellipse">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smtClean="0">
                <a:solidFill>
                  <a:srgbClr val="FFFF00"/>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暑い</a:t>
            </a:r>
            <a:endParaRPr kumimoji="1" lang="ja-JP" altLang="en-US" sz="4400" dirty="0">
              <a:solidFill>
                <a:srgbClr val="FFFF00"/>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endParaRPr>
          </a:p>
        </p:txBody>
      </p:sp>
      <p:sp>
        <p:nvSpPr>
          <p:cNvPr id="13" name="楕円 12"/>
          <p:cNvSpPr/>
          <p:nvPr/>
        </p:nvSpPr>
        <p:spPr>
          <a:xfrm>
            <a:off x="2635282" y="3836031"/>
            <a:ext cx="2228067" cy="1469146"/>
          </a:xfrm>
          <a:prstGeom prst="ellipse">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smtClean="0">
                <a:solidFill>
                  <a:srgbClr val="FFFF00"/>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狭い</a:t>
            </a:r>
            <a:endParaRPr kumimoji="1" lang="ja-JP" altLang="en-US" sz="4400" dirty="0">
              <a:solidFill>
                <a:srgbClr val="FFFF00"/>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endParaRPr>
          </a:p>
        </p:txBody>
      </p:sp>
      <p:sp>
        <p:nvSpPr>
          <p:cNvPr id="14" name="楕円 13"/>
          <p:cNvSpPr/>
          <p:nvPr/>
        </p:nvSpPr>
        <p:spPr>
          <a:xfrm>
            <a:off x="7449825" y="3835040"/>
            <a:ext cx="2228067" cy="1469146"/>
          </a:xfrm>
          <a:prstGeom prst="ellipse">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dirty="0" smtClean="0">
                <a:solidFill>
                  <a:srgbClr val="FFFF00"/>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重量制限</a:t>
            </a:r>
          </a:p>
          <a:p>
            <a:pPr algn="ctr"/>
            <a:r>
              <a:rPr lang="ja-JP" altLang="en-US" sz="2000" dirty="0" smtClean="0">
                <a:solidFill>
                  <a:srgbClr val="FFFF00"/>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（航空機）</a:t>
            </a:r>
            <a:endParaRPr kumimoji="1" lang="ja-JP" altLang="en-US" sz="2000" dirty="0">
              <a:solidFill>
                <a:srgbClr val="FFFF00"/>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endParaRPr>
          </a:p>
        </p:txBody>
      </p:sp>
      <p:sp>
        <p:nvSpPr>
          <p:cNvPr id="15" name="楕円 14"/>
          <p:cNvSpPr/>
          <p:nvPr/>
        </p:nvSpPr>
        <p:spPr>
          <a:xfrm>
            <a:off x="5083323" y="3835040"/>
            <a:ext cx="2228067" cy="1469146"/>
          </a:xfrm>
          <a:prstGeom prst="ellipse">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dirty="0" smtClean="0">
                <a:solidFill>
                  <a:srgbClr val="FFFF00"/>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うるさい</a:t>
            </a:r>
            <a:endParaRPr kumimoji="1" lang="ja-JP" altLang="en-US" sz="2600" dirty="0">
              <a:solidFill>
                <a:srgbClr val="FFFF00"/>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endParaRPr>
          </a:p>
        </p:txBody>
      </p:sp>
      <p:sp>
        <p:nvSpPr>
          <p:cNvPr id="16" name="テキスト ボックス 15"/>
          <p:cNvSpPr txBox="1"/>
          <p:nvPr/>
        </p:nvSpPr>
        <p:spPr>
          <a:xfrm>
            <a:off x="0" y="6040484"/>
            <a:ext cx="9920177" cy="772653"/>
          </a:xfrm>
          <a:prstGeom prst="rect">
            <a:avLst/>
          </a:prstGeom>
          <a:solidFill>
            <a:schemeClr val="bg1">
              <a:alpha val="50000"/>
            </a:schemeClr>
          </a:solidFill>
        </p:spPr>
        <p:txBody>
          <a:bodyPr wrap="square" rtlCol="0">
            <a:spAutoFit/>
          </a:bodyPr>
          <a:lstStyle/>
          <a:p>
            <a:pPr algn="ctr"/>
            <a:r>
              <a:rPr kumimoji="1" lang="ja-JP" altLang="en-US" sz="4400" dirty="0" smtClean="0">
                <a:solidFill>
                  <a:srgbClr val="FF0000"/>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rPr>
              <a:t>救急活動への支障が多い</a:t>
            </a:r>
            <a:endParaRPr kumimoji="1" lang="ja-JP" altLang="en-US" sz="4400" dirty="0">
              <a:solidFill>
                <a:srgbClr val="FF0000"/>
              </a:solidFill>
              <a:effectLst>
                <a:outerShdw blurRad="38100" dist="38100" dir="2700000" algn="tl">
                  <a:srgbClr val="000000">
                    <a:alpha val="43137"/>
                  </a:srgbClr>
                </a:outerShdw>
              </a:effectLst>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11473093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4085" y="478700"/>
            <a:ext cx="4403524" cy="6368667"/>
          </a:xfrm>
          <a:prstGeom prst="rect">
            <a:avLst/>
          </a:prstGeom>
          <a:ln>
            <a:solidFill>
              <a:schemeClr val="tx1"/>
            </a:solidFill>
          </a:ln>
        </p:spPr>
      </p:pic>
      <p:sp>
        <p:nvSpPr>
          <p:cNvPr id="3" name="テキスト ボックス 2"/>
          <p:cNvSpPr txBox="1"/>
          <p:nvPr/>
        </p:nvSpPr>
        <p:spPr>
          <a:xfrm>
            <a:off x="331568" y="25208"/>
            <a:ext cx="2260234" cy="276999"/>
          </a:xfrm>
          <a:prstGeom prst="rect">
            <a:avLst/>
          </a:prstGeom>
          <a:noFill/>
        </p:spPr>
        <p:txBody>
          <a:bodyPr wrap="none" lIns="0" tIns="0" rIns="0" bIns="0" rtlCol="0">
            <a:spAutoFit/>
          </a:bodyPr>
          <a:lstStyle/>
          <a:p>
            <a:r>
              <a:rPr lang="ja-JP" altLang="en-US" b="1" dirty="0" smtClean="0">
                <a:latin typeface="Meiryo UI" panose="020B0604030504040204" pitchFamily="50" charset="-128"/>
                <a:ea typeface="Meiryo UI" panose="020B0604030504040204" pitchFamily="50" charset="-128"/>
              </a:rPr>
              <a:t>自船の安全確保３か条</a:t>
            </a:r>
            <a:endParaRPr kumimoji="1"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154109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795823" y="2137143"/>
            <a:ext cx="2222204" cy="1200329"/>
          </a:xfrm>
          <a:prstGeom prst="rect">
            <a:avLst/>
          </a:prstGeom>
          <a:noFill/>
        </p:spPr>
        <p:txBody>
          <a:bodyPr wrap="square" rtlCol="0">
            <a:spAutoFit/>
          </a:bodyPr>
          <a:lstStyle/>
          <a:p>
            <a:pPr algn="ctr"/>
            <a:r>
              <a:rPr kumimoji="1" lang="ja-JP" altLang="en-US" sz="7200" dirty="0" smtClean="0"/>
              <a:t>終</a:t>
            </a:r>
            <a:endParaRPr kumimoji="1" lang="ja-JP" altLang="en-US" sz="7200" dirty="0"/>
          </a:p>
        </p:txBody>
      </p:sp>
      <p:sp>
        <p:nvSpPr>
          <p:cNvPr id="4" name="テキスト ボックス 3"/>
          <p:cNvSpPr txBox="1"/>
          <p:nvPr/>
        </p:nvSpPr>
        <p:spPr>
          <a:xfrm>
            <a:off x="441250" y="3678865"/>
            <a:ext cx="8931349" cy="707886"/>
          </a:xfrm>
          <a:prstGeom prst="rect">
            <a:avLst/>
          </a:prstGeom>
          <a:noFill/>
        </p:spPr>
        <p:txBody>
          <a:bodyPr wrap="square" rtlCol="0">
            <a:spAutoFit/>
          </a:bodyPr>
          <a:lstStyle/>
          <a:p>
            <a:pPr algn="ctr"/>
            <a:r>
              <a:rPr kumimoji="1" lang="ja-JP" altLang="en-US" sz="4000" dirty="0" smtClean="0"/>
              <a:t>～ご清聴ありがとうございました～</a:t>
            </a:r>
            <a:endParaRPr kumimoji="1" lang="ja-JP" altLang="en-US" sz="4000" dirty="0"/>
          </a:p>
        </p:txBody>
      </p:sp>
    </p:spTree>
    <p:extLst>
      <p:ext uri="{BB962C8B-B14F-4D97-AF65-F5344CB8AC3E}">
        <p14:creationId xmlns:p14="http://schemas.microsoft.com/office/powerpoint/2010/main" val="10651222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テキスト ボックス 1"/>
          <p:cNvSpPr txBox="1">
            <a:spLocks noChangeArrowheads="1"/>
          </p:cNvSpPr>
          <p:nvPr/>
        </p:nvSpPr>
        <p:spPr bwMode="auto">
          <a:xfrm>
            <a:off x="-97873" y="14643"/>
            <a:ext cx="94342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5714" tIns="0" rIns="0" bIns="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海上保安庁の勢力・予算・定員</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Rectangle 32"/>
          <p:cNvSpPr>
            <a:spLocks noChangeArrowheads="1"/>
          </p:cNvSpPr>
          <p:nvPr/>
        </p:nvSpPr>
        <p:spPr bwMode="auto">
          <a:xfrm>
            <a:off x="5387855" y="4677677"/>
            <a:ext cx="2459365" cy="235962"/>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25000"/>
              </a:spcBef>
              <a:buFontTx/>
              <a:buNone/>
              <a:defRPr/>
            </a:pPr>
            <a:r>
              <a:rPr lang="ja-JP" altLang="en-US" sz="1037" b="1" kern="0" dirty="0">
                <a:solidFill>
                  <a:srgbClr val="FFFFFF"/>
                </a:solidFill>
                <a:latin typeface="ＭＳ ゴシック" panose="020B0609070205080204" pitchFamily="49" charset="-128"/>
                <a:ea typeface="ＭＳ ゴシック" panose="020B0609070205080204" pitchFamily="49" charset="-128"/>
              </a:rPr>
              <a:t>予算及び定員</a:t>
            </a:r>
          </a:p>
        </p:txBody>
      </p:sp>
      <p:sp>
        <p:nvSpPr>
          <p:cNvPr id="100" name="Rectangle 20"/>
          <p:cNvSpPr>
            <a:spLocks noChangeArrowheads="1"/>
          </p:cNvSpPr>
          <p:nvPr/>
        </p:nvSpPr>
        <p:spPr bwMode="auto">
          <a:xfrm>
            <a:off x="824783" y="781007"/>
            <a:ext cx="2459365" cy="235962"/>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25000"/>
              </a:spcBef>
              <a:buFontTx/>
              <a:buNone/>
              <a:defRPr/>
            </a:pPr>
            <a:r>
              <a:rPr lang="ja-JP" altLang="en-US" sz="1037" b="1" kern="0" dirty="0">
                <a:solidFill>
                  <a:srgbClr val="FFFFFF"/>
                </a:solidFill>
                <a:latin typeface="ＭＳ ゴシック" panose="020B0609070205080204" pitchFamily="49" charset="-128"/>
                <a:ea typeface="ＭＳ ゴシック" panose="020B0609070205080204" pitchFamily="49" charset="-128"/>
              </a:rPr>
              <a:t>各管区担任水域図</a:t>
            </a:r>
          </a:p>
        </p:txBody>
      </p:sp>
      <p:sp>
        <p:nvSpPr>
          <p:cNvPr id="101" name="テキスト ボックス 100"/>
          <p:cNvSpPr txBox="1"/>
          <p:nvPr/>
        </p:nvSpPr>
        <p:spPr>
          <a:xfrm>
            <a:off x="3271188" y="5804850"/>
            <a:ext cx="1854603" cy="384721"/>
          </a:xfrm>
          <a:prstGeom prst="rect">
            <a:avLst/>
          </a:prstGeom>
          <a:solidFill>
            <a:schemeClr val="bg1"/>
          </a:solidFill>
          <a:ln w="12700">
            <a:solidFill>
              <a:schemeClr val="tx1"/>
            </a:solidFill>
          </a:ln>
        </p:spPr>
        <p:txBody>
          <a:bodyPr>
            <a:spAutoFit/>
          </a:bodyPr>
          <a:lstStyle/>
          <a:p>
            <a:pPr>
              <a:defRPr/>
            </a:pPr>
            <a:r>
              <a:rPr lang="en-US" altLang="ja-JP" sz="950" dirty="0">
                <a:latin typeface="+mn-ea"/>
              </a:rPr>
              <a:t>※</a:t>
            </a:r>
            <a:r>
              <a:rPr lang="ja-JP" altLang="en-US" sz="950" dirty="0">
                <a:latin typeface="+mn-ea"/>
              </a:rPr>
              <a:t>東京（羽田）～最南東端</a:t>
            </a:r>
            <a:endParaRPr lang="en-US" altLang="ja-JP" sz="950" dirty="0">
              <a:latin typeface="+mn-ea"/>
            </a:endParaRPr>
          </a:p>
          <a:p>
            <a:pPr>
              <a:defRPr/>
            </a:pPr>
            <a:r>
              <a:rPr lang="ja-JP" altLang="en-US" sz="950" dirty="0">
                <a:latin typeface="+mn-ea"/>
              </a:rPr>
              <a:t>　　　約</a:t>
            </a:r>
            <a:r>
              <a:rPr lang="en-US" altLang="ja-JP" sz="950" dirty="0">
                <a:latin typeface="+mn-ea"/>
              </a:rPr>
              <a:t>1,744</a:t>
            </a:r>
            <a:r>
              <a:rPr lang="ja-JP" altLang="en-US" sz="950" dirty="0">
                <a:latin typeface="+mn-ea"/>
              </a:rPr>
              <a:t>海里（約</a:t>
            </a:r>
            <a:r>
              <a:rPr lang="en-US" altLang="ja-JP" sz="950" dirty="0">
                <a:latin typeface="+mn-ea"/>
              </a:rPr>
              <a:t>3,231</a:t>
            </a:r>
            <a:r>
              <a:rPr lang="ja-JP" altLang="en-US" sz="950" dirty="0">
                <a:latin typeface="+mn-ea"/>
              </a:rPr>
              <a:t>ｋｍ）</a:t>
            </a:r>
          </a:p>
        </p:txBody>
      </p:sp>
      <p:sp>
        <p:nvSpPr>
          <p:cNvPr id="102" name="Rectangle 33"/>
          <p:cNvSpPr>
            <a:spLocks noChangeArrowheads="1"/>
          </p:cNvSpPr>
          <p:nvPr/>
        </p:nvSpPr>
        <p:spPr bwMode="auto">
          <a:xfrm>
            <a:off x="5367035" y="4866853"/>
            <a:ext cx="3786614" cy="305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382" b="1" dirty="0">
                <a:latin typeface="ＭＳ ゴシック" panose="020B0609070205080204" pitchFamily="49" charset="-128"/>
                <a:ea typeface="ＭＳ ゴシック" panose="020B0609070205080204" pitchFamily="49" charset="-128"/>
              </a:rPr>
              <a:t>○</a:t>
            </a:r>
            <a:r>
              <a:rPr lang="ja-JP" altLang="en-US" sz="1382" b="1" dirty="0">
                <a:latin typeface="ＭＳ ゴシック" panose="020B0609070205080204" pitchFamily="49" charset="-128"/>
                <a:ea typeface="ＭＳ ゴシック" panose="020B0609070205080204" pitchFamily="49" charset="-128"/>
              </a:rPr>
              <a:t>　</a:t>
            </a:r>
            <a:r>
              <a:rPr lang="ja-JP" altLang="en-US" sz="1382" b="1" u="sng" dirty="0">
                <a:latin typeface="ＭＳ ゴシック" panose="020B0609070205080204" pitchFamily="49" charset="-128"/>
                <a:ea typeface="ＭＳ ゴシック" panose="020B0609070205080204" pitchFamily="49" charset="-128"/>
              </a:rPr>
              <a:t>予算</a:t>
            </a:r>
            <a:r>
              <a:rPr lang="ja-JP" altLang="en-US" sz="1037" b="1" dirty="0">
                <a:latin typeface="ＭＳ ゴシック" panose="020B0609070205080204" pitchFamily="49" charset="-128"/>
                <a:ea typeface="ＭＳ ゴシック" panose="020B0609070205080204" pitchFamily="49" charset="-128"/>
              </a:rPr>
              <a:t>　・・・・・・・・・・・・・・</a:t>
            </a:r>
            <a:r>
              <a:rPr lang="en-US" altLang="ja-JP" sz="1382" b="1" dirty="0" smtClean="0">
                <a:latin typeface="ＭＳ ゴシック" panose="020B0609070205080204" pitchFamily="49" charset="-128"/>
                <a:ea typeface="ＭＳ ゴシック" panose="020B0609070205080204" pitchFamily="49" charset="-128"/>
              </a:rPr>
              <a:t>2,254</a:t>
            </a:r>
            <a:r>
              <a:rPr lang="en-US" altLang="ja-JP" sz="1382" b="1" dirty="0" smtClean="0">
                <a:solidFill>
                  <a:srgbClr val="FF0000"/>
                </a:solidFill>
                <a:latin typeface="ＭＳ ゴシック" panose="020B0609070205080204" pitchFamily="49" charset="-128"/>
                <a:ea typeface="ＭＳ ゴシック" panose="020B0609070205080204" pitchFamily="49" charset="-128"/>
              </a:rPr>
              <a:t> </a:t>
            </a:r>
            <a:r>
              <a:rPr lang="ja-JP" altLang="en-US" sz="1382" b="1" dirty="0">
                <a:latin typeface="ＭＳ ゴシック" panose="020B0609070205080204" pitchFamily="49" charset="-128"/>
                <a:ea typeface="ＭＳ ゴシック" panose="020B0609070205080204" pitchFamily="49" charset="-128"/>
              </a:rPr>
              <a:t>億円</a:t>
            </a:r>
          </a:p>
        </p:txBody>
      </p:sp>
      <p:sp>
        <p:nvSpPr>
          <p:cNvPr id="103" name="Rectangle 77"/>
          <p:cNvSpPr>
            <a:spLocks noChangeArrowheads="1"/>
          </p:cNvSpPr>
          <p:nvPr/>
        </p:nvSpPr>
        <p:spPr bwMode="auto">
          <a:xfrm>
            <a:off x="5353296" y="6250518"/>
            <a:ext cx="3676006" cy="305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382" b="1" dirty="0">
                <a:latin typeface="ＭＳ ゴシック" panose="020B0609070205080204" pitchFamily="49" charset="-128"/>
                <a:ea typeface="ＭＳ ゴシック" panose="020B0609070205080204" pitchFamily="49" charset="-128"/>
              </a:rPr>
              <a:t>○</a:t>
            </a:r>
            <a:r>
              <a:rPr lang="ja-JP" altLang="en-US" sz="1382" b="1" dirty="0">
                <a:latin typeface="ＭＳ ゴシック" panose="020B0609070205080204" pitchFamily="49" charset="-128"/>
                <a:ea typeface="ＭＳ ゴシック" panose="020B0609070205080204" pitchFamily="49" charset="-128"/>
              </a:rPr>
              <a:t>　</a:t>
            </a:r>
            <a:r>
              <a:rPr lang="ja-JP" altLang="en-US" sz="1382" b="1" u="sng" dirty="0">
                <a:latin typeface="ＭＳ ゴシック" panose="020B0609070205080204" pitchFamily="49" charset="-128"/>
                <a:ea typeface="ＭＳ ゴシック" panose="020B0609070205080204" pitchFamily="49" charset="-128"/>
              </a:rPr>
              <a:t>定員</a:t>
            </a:r>
            <a:r>
              <a:rPr lang="ja-JP" altLang="en-US" sz="1037" b="1" dirty="0">
                <a:latin typeface="ＭＳ ゴシック" panose="020B0609070205080204" pitchFamily="49" charset="-128"/>
                <a:ea typeface="ＭＳ ゴシック" panose="020B0609070205080204" pitchFamily="49" charset="-128"/>
              </a:rPr>
              <a:t>　・・・・・・・・・・・・・・ </a:t>
            </a:r>
            <a:r>
              <a:rPr lang="en-US" altLang="ja-JP" sz="1382" b="1" dirty="0" smtClean="0">
                <a:latin typeface="ＭＳ ゴシック" panose="020B0609070205080204" pitchFamily="49" charset="-128"/>
                <a:ea typeface="ＭＳ ゴシック" panose="020B0609070205080204" pitchFamily="49" charset="-128"/>
              </a:rPr>
              <a:t>14,328</a:t>
            </a:r>
            <a:r>
              <a:rPr lang="ja-JP" altLang="en-US" sz="1382" b="1" dirty="0">
                <a:latin typeface="ＭＳ ゴシック" panose="020B0609070205080204" pitchFamily="49" charset="-128"/>
                <a:ea typeface="ＭＳ ゴシック" panose="020B0609070205080204" pitchFamily="49" charset="-128"/>
              </a:rPr>
              <a:t>人</a:t>
            </a:r>
          </a:p>
        </p:txBody>
      </p:sp>
      <p:grpSp>
        <p:nvGrpSpPr>
          <p:cNvPr id="104" name="グループ化 103"/>
          <p:cNvGrpSpPr>
            <a:grpSpLocks noChangeAspect="1"/>
          </p:cNvGrpSpPr>
          <p:nvPr/>
        </p:nvGrpSpPr>
        <p:grpSpPr>
          <a:xfrm>
            <a:off x="5912735" y="5227708"/>
            <a:ext cx="3104979" cy="1053248"/>
            <a:chOff x="5827901" y="3243278"/>
            <a:chExt cx="3663177" cy="1242594"/>
          </a:xfrm>
        </p:grpSpPr>
        <p:grpSp>
          <p:nvGrpSpPr>
            <p:cNvPr id="105" name="Group 192"/>
            <p:cNvGrpSpPr>
              <a:grpSpLocks/>
            </p:cNvGrpSpPr>
            <p:nvPr/>
          </p:nvGrpSpPr>
          <p:grpSpPr bwMode="auto">
            <a:xfrm>
              <a:off x="8096238" y="3893089"/>
              <a:ext cx="692452" cy="387977"/>
              <a:chOff x="2253" y="3437"/>
              <a:chExt cx="577" cy="326"/>
            </a:xfrm>
          </p:grpSpPr>
          <p:sp>
            <p:nvSpPr>
              <p:cNvPr id="157" name="Text Box 193"/>
              <p:cNvSpPr txBox="1">
                <a:spLocks noChangeArrowheads="1"/>
              </p:cNvSpPr>
              <p:nvPr/>
            </p:nvSpPr>
            <p:spPr bwMode="auto">
              <a:xfrm>
                <a:off x="2313" y="3437"/>
                <a:ext cx="412" cy="313"/>
              </a:xfrm>
              <a:prstGeom prst="rect">
                <a:avLst/>
              </a:prstGeom>
              <a:solidFill>
                <a:schemeClr val="accent1">
                  <a:alpha val="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FontTx/>
                  <a:buNone/>
                  <a:defRPr/>
                </a:pPr>
                <a:r>
                  <a:rPr lang="en-US" altLang="ja-JP" sz="726"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292</a:t>
                </a:r>
                <a:r>
                  <a:rPr lang="ja-JP" altLang="en-US" sz="726"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億</a:t>
                </a:r>
              </a:p>
            </p:txBody>
          </p:sp>
          <p:sp>
            <p:nvSpPr>
              <p:cNvPr id="158" name="Text Box 194"/>
              <p:cNvSpPr txBox="1">
                <a:spLocks noChangeArrowheads="1"/>
              </p:cNvSpPr>
              <p:nvPr/>
            </p:nvSpPr>
            <p:spPr bwMode="auto">
              <a:xfrm>
                <a:off x="2253" y="3561"/>
                <a:ext cx="577" cy="202"/>
              </a:xfrm>
              <a:prstGeom prst="rect">
                <a:avLst/>
              </a:prstGeom>
              <a:solidFill>
                <a:schemeClr val="accent1">
                  <a:alpha val="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FontTx/>
                  <a:buNone/>
                  <a:defRPr/>
                </a:pPr>
                <a:r>
                  <a:rPr lang="ja-JP" altLang="en-US" sz="726"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26"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726" kern="0"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sp>
          <p:nvSpPr>
            <p:cNvPr id="106" name="Text Box 4"/>
            <p:cNvSpPr txBox="1">
              <a:spLocks noChangeArrowheads="1"/>
            </p:cNvSpPr>
            <p:nvPr/>
          </p:nvSpPr>
          <p:spPr bwMode="auto">
            <a:xfrm>
              <a:off x="6413691" y="3366258"/>
              <a:ext cx="692150" cy="247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None/>
                <a:defRPr/>
              </a:pPr>
              <a:r>
                <a:rPr lang="ja-JP" altLang="en-US" sz="762"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人件費</a:t>
              </a:r>
            </a:p>
          </p:txBody>
        </p:sp>
        <p:sp>
          <p:nvSpPr>
            <p:cNvPr id="107" name="Text Box 5"/>
            <p:cNvSpPr txBox="1">
              <a:spLocks noChangeArrowheads="1"/>
            </p:cNvSpPr>
            <p:nvPr/>
          </p:nvSpPr>
          <p:spPr bwMode="auto">
            <a:xfrm>
              <a:off x="7306658" y="3243278"/>
              <a:ext cx="992187" cy="345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None/>
                <a:defRPr/>
              </a:pPr>
              <a:r>
                <a:rPr lang="ja-JP" altLang="en-US" sz="667"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船艇・航空機</a:t>
              </a:r>
            </a:p>
            <a:p>
              <a:pPr algn="ctr">
                <a:lnSpc>
                  <a:spcPct val="45000"/>
                </a:lnSpc>
                <a:spcBef>
                  <a:spcPct val="50000"/>
                </a:spcBef>
                <a:buNone/>
                <a:defRPr/>
              </a:pPr>
              <a:r>
                <a:rPr lang="ja-JP" altLang="en-US" sz="667"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の整備　</a:t>
              </a:r>
            </a:p>
          </p:txBody>
        </p:sp>
        <p:sp>
          <p:nvSpPr>
            <p:cNvPr id="108" name="Text Box 6"/>
            <p:cNvSpPr txBox="1">
              <a:spLocks noChangeArrowheads="1"/>
            </p:cNvSpPr>
            <p:nvPr/>
          </p:nvSpPr>
          <p:spPr bwMode="auto">
            <a:xfrm>
              <a:off x="8078391" y="3357252"/>
              <a:ext cx="688975" cy="247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None/>
                <a:defRPr/>
              </a:pPr>
              <a:r>
                <a:rPr lang="ja-JP" altLang="en-US" sz="762"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運航費</a:t>
              </a:r>
            </a:p>
          </p:txBody>
        </p:sp>
        <p:sp>
          <p:nvSpPr>
            <p:cNvPr id="109" name="Text Box 7"/>
            <p:cNvSpPr txBox="1">
              <a:spLocks noChangeArrowheads="1"/>
            </p:cNvSpPr>
            <p:nvPr/>
          </p:nvSpPr>
          <p:spPr bwMode="auto">
            <a:xfrm>
              <a:off x="8799443" y="3357802"/>
              <a:ext cx="601663" cy="247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None/>
                <a:defRPr/>
              </a:pPr>
              <a:r>
                <a:rPr lang="ja-JP" altLang="en-US" sz="762"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その他</a:t>
              </a:r>
            </a:p>
          </p:txBody>
        </p:sp>
        <p:sp>
          <p:nvSpPr>
            <p:cNvPr id="110" name="AutoShape 175"/>
            <p:cNvSpPr>
              <a:spLocks noChangeAspect="1"/>
            </p:cNvSpPr>
            <p:nvPr/>
          </p:nvSpPr>
          <p:spPr bwMode="auto">
            <a:xfrm rot="5400000">
              <a:off x="7770904" y="3284174"/>
              <a:ext cx="63276" cy="590971"/>
            </a:xfrm>
            <a:prstGeom prst="leftBrace">
              <a:avLst>
                <a:gd name="adj1" fmla="val 86937"/>
                <a:gd name="adj2" fmla="val 50000"/>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endParaRPr lang="ja-JP" altLang="en-US" sz="1714"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1" name="Rectangle 176"/>
            <p:cNvSpPr>
              <a:spLocks noChangeArrowheads="1"/>
            </p:cNvSpPr>
            <p:nvPr/>
          </p:nvSpPr>
          <p:spPr bwMode="auto">
            <a:xfrm>
              <a:off x="7299514" y="3628982"/>
              <a:ext cx="815975" cy="512762"/>
            </a:xfrm>
            <a:prstGeom prst="rect">
              <a:avLst/>
            </a:prstGeom>
            <a:solidFill>
              <a:srgbClr val="CCFFFF"/>
            </a:solidFill>
            <a:ln w="4763">
              <a:solidFill>
                <a:srgbClr val="000000"/>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endParaRPr lang="ja-JP" altLang="en-US" sz="1714"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AutoShape 178"/>
            <p:cNvSpPr>
              <a:spLocks noChangeAspect="1"/>
            </p:cNvSpPr>
            <p:nvPr/>
          </p:nvSpPr>
          <p:spPr bwMode="auto">
            <a:xfrm rot="5400000">
              <a:off x="9055171" y="3282110"/>
              <a:ext cx="85348" cy="606521"/>
            </a:xfrm>
            <a:prstGeom prst="leftBrace">
              <a:avLst>
                <a:gd name="adj1" fmla="val 70495"/>
                <a:gd name="adj2" fmla="val 52074"/>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endParaRPr lang="ja-JP" altLang="en-US" sz="1714"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Rectangle 179"/>
            <p:cNvSpPr>
              <a:spLocks noChangeArrowheads="1"/>
            </p:cNvSpPr>
            <p:nvPr/>
          </p:nvSpPr>
          <p:spPr bwMode="auto">
            <a:xfrm>
              <a:off x="8784827" y="3627394"/>
              <a:ext cx="616280" cy="514350"/>
            </a:xfrm>
            <a:prstGeom prst="rect">
              <a:avLst/>
            </a:prstGeom>
            <a:solidFill>
              <a:srgbClr val="0066CC"/>
            </a:solidFill>
            <a:ln w="4763">
              <a:solidFill>
                <a:srgbClr val="000000"/>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endParaRPr lang="ja-JP" altLang="en-US" sz="1714"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AutoShape 181"/>
            <p:cNvSpPr>
              <a:spLocks noChangeAspect="1"/>
            </p:cNvSpPr>
            <p:nvPr/>
          </p:nvSpPr>
          <p:spPr bwMode="auto">
            <a:xfrm rot="5400000">
              <a:off x="6630180" y="2771466"/>
              <a:ext cx="69117" cy="1653489"/>
            </a:xfrm>
            <a:prstGeom prst="leftBrace">
              <a:avLst>
                <a:gd name="adj1" fmla="val 90986"/>
                <a:gd name="adj2" fmla="val 43894"/>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endParaRPr lang="ja-JP" altLang="en-US" sz="1714"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Rectangle 182"/>
            <p:cNvSpPr>
              <a:spLocks noChangeArrowheads="1"/>
            </p:cNvSpPr>
            <p:nvPr/>
          </p:nvSpPr>
          <p:spPr bwMode="auto">
            <a:xfrm>
              <a:off x="5827901" y="3628505"/>
              <a:ext cx="1685326" cy="512762"/>
            </a:xfrm>
            <a:prstGeom prst="rect">
              <a:avLst/>
            </a:prstGeom>
            <a:solidFill>
              <a:srgbClr val="9999FF"/>
            </a:solidFill>
            <a:ln w="4763">
              <a:solidFill>
                <a:srgbClr val="000000"/>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endParaRPr lang="ja-JP" altLang="en-US" sz="1714"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AutoShape 184"/>
            <p:cNvSpPr>
              <a:spLocks/>
            </p:cNvSpPr>
            <p:nvPr/>
          </p:nvSpPr>
          <p:spPr bwMode="auto">
            <a:xfrm rot="5400000">
              <a:off x="8388043" y="3259592"/>
              <a:ext cx="89307" cy="669338"/>
            </a:xfrm>
            <a:prstGeom prst="leftBrace">
              <a:avLst>
                <a:gd name="adj1" fmla="val 57065"/>
                <a:gd name="adj2" fmla="val 50000"/>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endParaRPr lang="ja-JP" altLang="en-US" sz="1714"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2" name="Rectangle 185"/>
            <p:cNvSpPr>
              <a:spLocks noChangeArrowheads="1"/>
            </p:cNvSpPr>
            <p:nvPr/>
          </p:nvSpPr>
          <p:spPr bwMode="auto">
            <a:xfrm>
              <a:off x="8098027" y="3630568"/>
              <a:ext cx="690664" cy="511175"/>
            </a:xfrm>
            <a:prstGeom prst="rect">
              <a:avLst/>
            </a:prstGeom>
            <a:solidFill>
              <a:srgbClr val="FF8080"/>
            </a:solidFill>
            <a:ln w="4763">
              <a:solidFill>
                <a:srgbClr val="000000"/>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endParaRPr lang="ja-JP" altLang="en-US" sz="1714"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3" name="Group 186"/>
            <p:cNvGrpSpPr>
              <a:grpSpLocks/>
            </p:cNvGrpSpPr>
            <p:nvPr/>
          </p:nvGrpSpPr>
          <p:grpSpPr bwMode="auto">
            <a:xfrm>
              <a:off x="7451632" y="3694073"/>
              <a:ext cx="773113" cy="461729"/>
              <a:chOff x="1504" y="3437"/>
              <a:chExt cx="517" cy="268"/>
            </a:xfrm>
          </p:grpSpPr>
          <p:sp>
            <p:nvSpPr>
              <p:cNvPr id="155" name="Text Box 187"/>
              <p:cNvSpPr txBox="1">
                <a:spLocks noChangeArrowheads="1"/>
              </p:cNvSpPr>
              <p:nvPr/>
            </p:nvSpPr>
            <p:spPr bwMode="auto">
              <a:xfrm>
                <a:off x="1555" y="3437"/>
                <a:ext cx="407"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None/>
                  <a:defRPr/>
                </a:pPr>
                <a:r>
                  <a:rPr lang="en-US" altLang="ja-JP" sz="762" kern="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360</a:t>
                </a:r>
                <a:r>
                  <a:rPr lang="ja-JP" altLang="en-US" sz="762" kern="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億</a:t>
                </a:r>
                <a:endParaRPr lang="ja-JP" altLang="en-US" sz="762"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6" name="Text Box 188"/>
              <p:cNvSpPr txBox="1">
                <a:spLocks noChangeArrowheads="1"/>
              </p:cNvSpPr>
              <p:nvPr/>
            </p:nvSpPr>
            <p:spPr bwMode="auto">
              <a:xfrm>
                <a:off x="1504" y="3561"/>
                <a:ext cx="517"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None/>
                  <a:defRPr/>
                </a:pPr>
                <a:r>
                  <a:rPr lang="ja-JP" altLang="en-US" sz="762"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62" kern="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762"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grpSp>
          <p:nvGrpSpPr>
            <p:cNvPr id="144" name="Group 189"/>
            <p:cNvGrpSpPr>
              <a:grpSpLocks/>
            </p:cNvGrpSpPr>
            <p:nvPr/>
          </p:nvGrpSpPr>
          <p:grpSpPr bwMode="auto">
            <a:xfrm>
              <a:off x="8069743" y="3694073"/>
              <a:ext cx="790575" cy="461729"/>
              <a:chOff x="2001" y="3437"/>
              <a:chExt cx="529" cy="268"/>
            </a:xfrm>
          </p:grpSpPr>
          <p:sp>
            <p:nvSpPr>
              <p:cNvPr id="153" name="Text Box 190"/>
              <p:cNvSpPr txBox="1">
                <a:spLocks noChangeArrowheads="1"/>
              </p:cNvSpPr>
              <p:nvPr/>
            </p:nvSpPr>
            <p:spPr bwMode="auto">
              <a:xfrm>
                <a:off x="2048" y="3437"/>
                <a:ext cx="40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None/>
                  <a:defRPr/>
                </a:pPr>
                <a:r>
                  <a:rPr lang="en-US" altLang="ja-JP" sz="762" kern="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478</a:t>
                </a:r>
                <a:r>
                  <a:rPr lang="ja-JP" altLang="en-US" sz="762" kern="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億</a:t>
                </a:r>
                <a:endParaRPr lang="ja-JP" altLang="en-US" sz="762"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4" name="Text Box 191"/>
              <p:cNvSpPr txBox="1">
                <a:spLocks noChangeArrowheads="1"/>
              </p:cNvSpPr>
              <p:nvPr/>
            </p:nvSpPr>
            <p:spPr bwMode="auto">
              <a:xfrm>
                <a:off x="2001" y="3561"/>
                <a:ext cx="529"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None/>
                  <a:defRPr/>
                </a:pPr>
                <a:r>
                  <a:rPr lang="ja-JP" altLang="en-US" sz="762"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62" kern="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762"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grpSp>
          <p:nvGrpSpPr>
            <p:cNvPr id="145" name="Group 192"/>
            <p:cNvGrpSpPr>
              <a:grpSpLocks/>
            </p:cNvGrpSpPr>
            <p:nvPr/>
          </p:nvGrpSpPr>
          <p:grpSpPr bwMode="auto">
            <a:xfrm>
              <a:off x="8695741" y="3694073"/>
              <a:ext cx="795337" cy="461729"/>
              <a:chOff x="2330" y="3437"/>
              <a:chExt cx="532" cy="268"/>
            </a:xfrm>
          </p:grpSpPr>
          <p:sp>
            <p:nvSpPr>
              <p:cNvPr id="151" name="Text Box 193"/>
              <p:cNvSpPr txBox="1">
                <a:spLocks noChangeArrowheads="1"/>
              </p:cNvSpPr>
              <p:nvPr/>
            </p:nvSpPr>
            <p:spPr bwMode="auto">
              <a:xfrm>
                <a:off x="2375" y="3437"/>
                <a:ext cx="412" cy="144"/>
              </a:xfrm>
              <a:prstGeom prst="rect">
                <a:avLst/>
              </a:prstGeom>
              <a:solidFill>
                <a:schemeClr val="accent1">
                  <a:alpha val="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None/>
                  <a:defRPr/>
                </a:pPr>
                <a:r>
                  <a:rPr lang="en-US" altLang="ja-JP" sz="762" kern="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378</a:t>
                </a:r>
                <a:r>
                  <a:rPr lang="ja-JP" altLang="en-US" sz="762" kern="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億</a:t>
                </a:r>
                <a:endParaRPr lang="ja-JP" altLang="en-US" sz="762" kern="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2" name="Text Box 194"/>
              <p:cNvSpPr txBox="1">
                <a:spLocks noChangeArrowheads="1"/>
              </p:cNvSpPr>
              <p:nvPr/>
            </p:nvSpPr>
            <p:spPr bwMode="auto">
              <a:xfrm>
                <a:off x="2330" y="3561"/>
                <a:ext cx="532" cy="144"/>
              </a:xfrm>
              <a:prstGeom prst="rect">
                <a:avLst/>
              </a:prstGeom>
              <a:solidFill>
                <a:schemeClr val="accent1">
                  <a:alpha val="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None/>
                  <a:defRPr/>
                </a:pPr>
                <a:r>
                  <a:rPr lang="ja-JP" altLang="en-US" sz="762" kern="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62" kern="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17%</a:t>
                </a:r>
                <a:r>
                  <a:rPr lang="ja-JP" altLang="en-US" sz="762" kern="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grpSp>
          <p:nvGrpSpPr>
            <p:cNvPr id="146" name="Group 195"/>
            <p:cNvGrpSpPr>
              <a:grpSpLocks/>
            </p:cNvGrpSpPr>
            <p:nvPr/>
          </p:nvGrpSpPr>
          <p:grpSpPr bwMode="auto">
            <a:xfrm>
              <a:off x="6327218" y="3694079"/>
              <a:ext cx="832224" cy="454838"/>
              <a:chOff x="888" y="3437"/>
              <a:chExt cx="557" cy="264"/>
            </a:xfrm>
          </p:grpSpPr>
          <p:sp>
            <p:nvSpPr>
              <p:cNvPr id="149" name="Text Box 196"/>
              <p:cNvSpPr txBox="1">
                <a:spLocks noChangeArrowheads="1"/>
              </p:cNvSpPr>
              <p:nvPr/>
            </p:nvSpPr>
            <p:spPr bwMode="auto">
              <a:xfrm>
                <a:off x="888" y="3437"/>
                <a:ext cx="53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None/>
                  <a:defRPr/>
                </a:pPr>
                <a:r>
                  <a:rPr lang="en-US" altLang="ja-JP" sz="762" kern="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1,038</a:t>
                </a:r>
                <a:r>
                  <a:rPr lang="ja-JP" altLang="en-US" sz="762" kern="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億</a:t>
                </a:r>
                <a:endParaRPr lang="ja-JP" altLang="en-US" sz="762"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0" name="Text Box 197"/>
              <p:cNvSpPr txBox="1">
                <a:spLocks noChangeArrowheads="1"/>
              </p:cNvSpPr>
              <p:nvPr/>
            </p:nvSpPr>
            <p:spPr bwMode="auto">
              <a:xfrm>
                <a:off x="901" y="3557"/>
                <a:ext cx="54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None/>
                  <a:defRPr/>
                </a:pPr>
                <a:r>
                  <a:rPr lang="ja-JP" altLang="en-US" sz="762"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62" kern="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46%</a:t>
                </a:r>
                <a:r>
                  <a:rPr lang="ja-JP" altLang="en-US" sz="762"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sp>
          <p:nvSpPr>
            <p:cNvPr id="147" name="Text Box 4"/>
            <p:cNvSpPr txBox="1">
              <a:spLocks noChangeArrowheads="1"/>
            </p:cNvSpPr>
            <p:nvPr/>
          </p:nvSpPr>
          <p:spPr bwMode="auto">
            <a:xfrm>
              <a:off x="7497952" y="4238581"/>
              <a:ext cx="1376362" cy="247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None/>
                <a:defRPr/>
              </a:pPr>
              <a:r>
                <a:rPr lang="ja-JP" altLang="en-US" sz="762"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物件費　</a:t>
              </a:r>
              <a:r>
                <a:rPr lang="en-US" altLang="ja-JP" sz="762" kern="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1,216</a:t>
              </a:r>
              <a:r>
                <a:rPr lang="ja-JP" altLang="en-US" sz="762" kern="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億</a:t>
              </a:r>
              <a:r>
                <a:rPr lang="ja-JP" altLang="en-US" sz="762"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円</a:t>
              </a:r>
            </a:p>
          </p:txBody>
        </p:sp>
        <p:sp>
          <p:nvSpPr>
            <p:cNvPr id="148" name="AutoShape 181"/>
            <p:cNvSpPr>
              <a:spLocks noChangeAspect="1"/>
            </p:cNvSpPr>
            <p:nvPr/>
          </p:nvSpPr>
          <p:spPr bwMode="auto">
            <a:xfrm rot="16200000">
              <a:off x="8414940" y="3243452"/>
              <a:ext cx="87899" cy="1884435"/>
            </a:xfrm>
            <a:prstGeom prst="leftBrace">
              <a:avLst>
                <a:gd name="adj1" fmla="val 90986"/>
                <a:gd name="adj2" fmla="val 43894"/>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endParaRPr lang="ja-JP" altLang="en-US" sz="1714" kern="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159" name="図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3198" y="1225100"/>
            <a:ext cx="4721462" cy="450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 name="テキスト ボックス 159"/>
          <p:cNvSpPr txBox="1"/>
          <p:nvPr/>
        </p:nvSpPr>
        <p:spPr bwMode="auto">
          <a:xfrm>
            <a:off x="3789955" y="1377732"/>
            <a:ext cx="1094331" cy="198644"/>
          </a:xfrm>
          <a:prstGeom prst="rect">
            <a:avLst/>
          </a:prstGeom>
          <a:noFill/>
        </p:spPr>
        <p:txBody>
          <a:bodyPr>
            <a:spAutoFit/>
          </a:bodyPr>
          <a:lstStyle/>
          <a:p>
            <a:pPr algn="ctr">
              <a:defRPr/>
            </a:pPr>
            <a:r>
              <a:rPr lang="ja-JP" altLang="en-US" sz="691" b="1" dirty="0">
                <a:solidFill>
                  <a:srgbClr val="FF0000"/>
                </a:solidFill>
                <a:latin typeface="+mj-ea"/>
                <a:ea typeface="+mj-ea"/>
              </a:rPr>
              <a:t>東経</a:t>
            </a:r>
            <a:r>
              <a:rPr lang="en-US" altLang="ja-JP" sz="691" b="1" dirty="0">
                <a:solidFill>
                  <a:srgbClr val="FF0000"/>
                </a:solidFill>
                <a:latin typeface="+mj-ea"/>
                <a:ea typeface="+mj-ea"/>
              </a:rPr>
              <a:t>165</a:t>
            </a:r>
            <a:r>
              <a:rPr lang="ja-JP" altLang="en-US" sz="691" b="1" dirty="0">
                <a:solidFill>
                  <a:srgbClr val="FF0000"/>
                </a:solidFill>
                <a:latin typeface="+mj-ea"/>
                <a:ea typeface="+mj-ea"/>
              </a:rPr>
              <a:t>度</a:t>
            </a:r>
          </a:p>
        </p:txBody>
      </p:sp>
      <p:sp>
        <p:nvSpPr>
          <p:cNvPr id="218" name="テキスト ボックス 217"/>
          <p:cNvSpPr txBox="1"/>
          <p:nvPr/>
        </p:nvSpPr>
        <p:spPr bwMode="auto">
          <a:xfrm>
            <a:off x="934614" y="4752878"/>
            <a:ext cx="921542" cy="198644"/>
          </a:xfrm>
          <a:prstGeom prst="rect">
            <a:avLst/>
          </a:prstGeom>
          <a:noFill/>
        </p:spPr>
        <p:txBody>
          <a:bodyPr>
            <a:spAutoFit/>
          </a:bodyPr>
          <a:lstStyle/>
          <a:p>
            <a:pPr algn="ctr">
              <a:defRPr/>
            </a:pPr>
            <a:r>
              <a:rPr lang="ja-JP" altLang="en-US" sz="691" b="1" dirty="0">
                <a:solidFill>
                  <a:srgbClr val="FF0000"/>
                </a:solidFill>
                <a:latin typeface="+mj-ea"/>
                <a:ea typeface="+mj-ea"/>
              </a:rPr>
              <a:t>北緯</a:t>
            </a:r>
            <a:r>
              <a:rPr lang="en-US" altLang="ja-JP" sz="691" b="1" dirty="0">
                <a:solidFill>
                  <a:srgbClr val="FF0000"/>
                </a:solidFill>
                <a:latin typeface="+mj-ea"/>
                <a:ea typeface="+mj-ea"/>
              </a:rPr>
              <a:t>17</a:t>
            </a:r>
            <a:r>
              <a:rPr lang="ja-JP" altLang="en-US" sz="691" b="1" dirty="0">
                <a:solidFill>
                  <a:srgbClr val="FF0000"/>
                </a:solidFill>
                <a:latin typeface="+mj-ea"/>
                <a:ea typeface="+mj-ea"/>
              </a:rPr>
              <a:t>度</a:t>
            </a:r>
            <a:endParaRPr lang="en-US" altLang="ja-JP" sz="691" b="1" dirty="0">
              <a:solidFill>
                <a:srgbClr val="FF0000"/>
              </a:solidFill>
              <a:latin typeface="+mj-ea"/>
              <a:ea typeface="+mj-ea"/>
            </a:endParaRPr>
          </a:p>
        </p:txBody>
      </p:sp>
      <p:sp>
        <p:nvSpPr>
          <p:cNvPr id="219" name="テキスト ボックス 104"/>
          <p:cNvSpPr txBox="1">
            <a:spLocks noChangeArrowheads="1"/>
          </p:cNvSpPr>
          <p:nvPr/>
        </p:nvSpPr>
        <p:spPr bwMode="auto">
          <a:xfrm>
            <a:off x="3006644" y="2282027"/>
            <a:ext cx="590363" cy="198644"/>
          </a:xfrm>
          <a:prstGeom prst="rect">
            <a:avLst/>
          </a:prstGeom>
          <a:solidFill>
            <a:srgbClr val="FFFF00"/>
          </a:solidFill>
          <a:ln w="12700">
            <a:solidFill>
              <a:schemeClr val="tx1"/>
            </a:solidFill>
            <a:miter lim="800000"/>
            <a:headEnd/>
            <a:tailEnd/>
          </a:ln>
        </p:spPr>
        <p:txBody>
          <a:bodyPr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691" dirty="0"/>
              <a:t>第一</a:t>
            </a:r>
            <a:r>
              <a:rPr lang="ja-JP" altLang="en-US" sz="691" dirty="0" smtClean="0"/>
              <a:t>管区</a:t>
            </a:r>
            <a:endParaRPr lang="en-US" altLang="ja-JP" sz="691" dirty="0"/>
          </a:p>
        </p:txBody>
      </p:sp>
      <p:sp>
        <p:nvSpPr>
          <p:cNvPr id="220" name="テキスト ボックス 104"/>
          <p:cNvSpPr txBox="1">
            <a:spLocks noChangeArrowheads="1"/>
          </p:cNvSpPr>
          <p:nvPr/>
        </p:nvSpPr>
        <p:spPr bwMode="auto">
          <a:xfrm>
            <a:off x="3049841" y="2813353"/>
            <a:ext cx="640759" cy="198644"/>
          </a:xfrm>
          <a:prstGeom prst="rect">
            <a:avLst/>
          </a:prstGeom>
          <a:solidFill>
            <a:srgbClr val="FFFF00"/>
          </a:solidFill>
          <a:ln w="12700">
            <a:solidFill>
              <a:schemeClr val="tx1"/>
            </a:solidFill>
            <a:miter lim="800000"/>
            <a:headEnd/>
            <a:tailEnd/>
          </a:ln>
        </p:spPr>
        <p:txBody>
          <a:bodyPr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691" dirty="0"/>
              <a:t>第二</a:t>
            </a:r>
            <a:r>
              <a:rPr lang="ja-JP" altLang="en-US" sz="691" dirty="0" smtClean="0"/>
              <a:t>管区</a:t>
            </a:r>
            <a:endParaRPr lang="en-US" altLang="ja-JP" sz="691" dirty="0"/>
          </a:p>
        </p:txBody>
      </p:sp>
      <p:sp>
        <p:nvSpPr>
          <p:cNvPr id="223" name="テキスト ボックス 104"/>
          <p:cNvSpPr txBox="1">
            <a:spLocks noChangeArrowheads="1"/>
          </p:cNvSpPr>
          <p:nvPr/>
        </p:nvSpPr>
        <p:spPr bwMode="auto">
          <a:xfrm>
            <a:off x="2774818" y="3662900"/>
            <a:ext cx="629241" cy="198644"/>
          </a:xfrm>
          <a:prstGeom prst="rect">
            <a:avLst/>
          </a:prstGeom>
          <a:solidFill>
            <a:srgbClr val="FFFF00"/>
          </a:solidFill>
          <a:ln w="12700">
            <a:solidFill>
              <a:schemeClr val="tx1"/>
            </a:solidFill>
            <a:miter lim="800000"/>
            <a:headEnd/>
            <a:tailEnd/>
          </a:ln>
        </p:spPr>
        <p:txBody>
          <a:bodyPr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691" dirty="0"/>
              <a:t>第三</a:t>
            </a:r>
            <a:r>
              <a:rPr lang="ja-JP" altLang="en-US" sz="691" dirty="0" smtClean="0"/>
              <a:t>管区</a:t>
            </a:r>
            <a:endParaRPr lang="en-US" altLang="ja-JP" sz="691" dirty="0"/>
          </a:p>
        </p:txBody>
      </p:sp>
      <p:sp>
        <p:nvSpPr>
          <p:cNvPr id="224" name="テキスト ボックス 104"/>
          <p:cNvSpPr txBox="1">
            <a:spLocks noChangeArrowheads="1"/>
          </p:cNvSpPr>
          <p:nvPr/>
        </p:nvSpPr>
        <p:spPr bwMode="auto">
          <a:xfrm>
            <a:off x="1005170" y="4427491"/>
            <a:ext cx="722834" cy="198644"/>
          </a:xfrm>
          <a:prstGeom prst="rect">
            <a:avLst/>
          </a:prstGeom>
          <a:solidFill>
            <a:srgbClr val="FFFF00"/>
          </a:solidFill>
          <a:ln w="12700">
            <a:solidFill>
              <a:schemeClr val="tx1"/>
            </a:solidFill>
            <a:miter lim="800000"/>
            <a:headEnd/>
            <a:tailEnd/>
          </a:ln>
        </p:spPr>
        <p:txBody>
          <a:bodyPr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691" dirty="0"/>
              <a:t>第十一</a:t>
            </a:r>
            <a:r>
              <a:rPr lang="ja-JP" altLang="en-US" sz="691" dirty="0" smtClean="0"/>
              <a:t>管区</a:t>
            </a:r>
            <a:endParaRPr lang="en-US" altLang="ja-JP" sz="691" dirty="0"/>
          </a:p>
        </p:txBody>
      </p:sp>
      <p:sp>
        <p:nvSpPr>
          <p:cNvPr id="225" name="テキスト ボックス 104"/>
          <p:cNvSpPr txBox="1">
            <a:spLocks noChangeArrowheads="1"/>
          </p:cNvSpPr>
          <p:nvPr/>
        </p:nvSpPr>
        <p:spPr bwMode="auto">
          <a:xfrm>
            <a:off x="803583" y="3576506"/>
            <a:ext cx="600442" cy="198644"/>
          </a:xfrm>
          <a:prstGeom prst="rect">
            <a:avLst/>
          </a:prstGeom>
          <a:solidFill>
            <a:srgbClr val="FFFF00"/>
          </a:solidFill>
          <a:ln w="12700">
            <a:solidFill>
              <a:schemeClr val="tx1"/>
            </a:solidFill>
            <a:miter lim="800000"/>
            <a:headEnd/>
            <a:tailEnd/>
          </a:ln>
        </p:spPr>
        <p:txBody>
          <a:bodyPr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691" dirty="0"/>
              <a:t>第十</a:t>
            </a:r>
            <a:r>
              <a:rPr lang="ja-JP" altLang="en-US" sz="691" dirty="0" smtClean="0"/>
              <a:t>管区</a:t>
            </a:r>
            <a:endParaRPr lang="en-US" altLang="ja-JP" sz="691" dirty="0"/>
          </a:p>
        </p:txBody>
      </p:sp>
      <p:sp>
        <p:nvSpPr>
          <p:cNvPr id="226" name="テキスト ボックス 104"/>
          <p:cNvSpPr txBox="1">
            <a:spLocks noChangeArrowheads="1"/>
          </p:cNvSpPr>
          <p:nvPr/>
        </p:nvSpPr>
        <p:spPr bwMode="auto">
          <a:xfrm>
            <a:off x="834540" y="3213763"/>
            <a:ext cx="626361" cy="198644"/>
          </a:xfrm>
          <a:prstGeom prst="rect">
            <a:avLst/>
          </a:prstGeom>
          <a:solidFill>
            <a:srgbClr val="FFFF00"/>
          </a:solidFill>
          <a:ln w="12700">
            <a:solidFill>
              <a:schemeClr val="tx1"/>
            </a:solidFill>
            <a:miter lim="800000"/>
            <a:headEnd/>
            <a:tailEnd/>
          </a:ln>
        </p:spPr>
        <p:txBody>
          <a:bodyPr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691" dirty="0"/>
              <a:t>第七</a:t>
            </a:r>
            <a:r>
              <a:rPr lang="ja-JP" altLang="en-US" sz="691" dirty="0" smtClean="0"/>
              <a:t>管区</a:t>
            </a:r>
            <a:endParaRPr lang="en-US" altLang="ja-JP" sz="691" dirty="0"/>
          </a:p>
        </p:txBody>
      </p:sp>
      <p:sp>
        <p:nvSpPr>
          <p:cNvPr id="227" name="テキスト ボックス 104"/>
          <p:cNvSpPr txBox="1">
            <a:spLocks noChangeArrowheads="1"/>
          </p:cNvSpPr>
          <p:nvPr/>
        </p:nvSpPr>
        <p:spPr bwMode="auto">
          <a:xfrm>
            <a:off x="1810130" y="2395581"/>
            <a:ext cx="588924" cy="198644"/>
          </a:xfrm>
          <a:prstGeom prst="rect">
            <a:avLst/>
          </a:prstGeom>
          <a:solidFill>
            <a:srgbClr val="FFFF00"/>
          </a:solidFill>
          <a:ln w="12700">
            <a:solidFill>
              <a:schemeClr val="tx1"/>
            </a:solidFill>
            <a:miter lim="800000"/>
            <a:headEnd/>
            <a:tailEnd/>
          </a:ln>
        </p:spPr>
        <p:txBody>
          <a:bodyPr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691" dirty="0"/>
              <a:t>第九</a:t>
            </a:r>
            <a:r>
              <a:rPr lang="ja-JP" altLang="en-US" sz="691" dirty="0" smtClean="0"/>
              <a:t>管区</a:t>
            </a:r>
            <a:endParaRPr lang="en-US" altLang="ja-JP" sz="691" dirty="0"/>
          </a:p>
        </p:txBody>
      </p:sp>
      <p:sp>
        <p:nvSpPr>
          <p:cNvPr id="228" name="テキスト ボックス 104"/>
          <p:cNvSpPr txBox="1">
            <a:spLocks noChangeArrowheads="1"/>
          </p:cNvSpPr>
          <p:nvPr/>
        </p:nvSpPr>
        <p:spPr bwMode="auto">
          <a:xfrm>
            <a:off x="1135405" y="2507797"/>
            <a:ext cx="640759" cy="198644"/>
          </a:xfrm>
          <a:prstGeom prst="rect">
            <a:avLst/>
          </a:prstGeom>
          <a:solidFill>
            <a:srgbClr val="FFFF00"/>
          </a:solidFill>
          <a:ln w="12700">
            <a:solidFill>
              <a:schemeClr val="tx1"/>
            </a:solidFill>
            <a:miter lim="800000"/>
            <a:headEnd/>
            <a:tailEnd/>
          </a:ln>
        </p:spPr>
        <p:txBody>
          <a:bodyPr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691" dirty="0"/>
              <a:t>第八</a:t>
            </a:r>
            <a:r>
              <a:rPr lang="ja-JP" altLang="en-US" sz="691" dirty="0" smtClean="0"/>
              <a:t>管区</a:t>
            </a:r>
            <a:endParaRPr lang="en-US" altLang="ja-JP" sz="691" dirty="0"/>
          </a:p>
        </p:txBody>
      </p:sp>
      <p:sp>
        <p:nvSpPr>
          <p:cNvPr id="230" name="テキスト ボックス 104"/>
          <p:cNvSpPr txBox="1">
            <a:spLocks noChangeArrowheads="1"/>
          </p:cNvSpPr>
          <p:nvPr/>
        </p:nvSpPr>
        <p:spPr bwMode="auto">
          <a:xfrm>
            <a:off x="811502" y="2880848"/>
            <a:ext cx="640760" cy="198644"/>
          </a:xfrm>
          <a:prstGeom prst="rect">
            <a:avLst/>
          </a:prstGeom>
          <a:solidFill>
            <a:srgbClr val="FFFF00"/>
          </a:solidFill>
          <a:ln w="12700">
            <a:solidFill>
              <a:schemeClr val="tx1"/>
            </a:solidFill>
            <a:miter lim="800000"/>
            <a:headEnd/>
            <a:tailEnd/>
          </a:ln>
        </p:spPr>
        <p:txBody>
          <a:bodyPr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691" dirty="0"/>
              <a:t>第六</a:t>
            </a:r>
            <a:r>
              <a:rPr lang="ja-JP" altLang="en-US" sz="691" dirty="0" smtClean="0"/>
              <a:t>管区</a:t>
            </a:r>
            <a:endParaRPr lang="en-US" altLang="ja-JP" sz="691" dirty="0"/>
          </a:p>
        </p:txBody>
      </p:sp>
      <p:cxnSp>
        <p:nvCxnSpPr>
          <p:cNvPr id="231" name="直線矢印コネクタ 230"/>
          <p:cNvCxnSpPr>
            <a:stCxn id="230" idx="3"/>
          </p:cNvCxnSpPr>
          <p:nvPr/>
        </p:nvCxnSpPr>
        <p:spPr bwMode="auto">
          <a:xfrm>
            <a:off x="1452262" y="2980170"/>
            <a:ext cx="394536" cy="246222"/>
          </a:xfrm>
          <a:prstGeom prst="straightConnector1">
            <a:avLst/>
          </a:prstGeom>
          <a:ln w="95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232" name="四角形吹き出し 231"/>
          <p:cNvSpPr/>
          <p:nvPr/>
        </p:nvSpPr>
        <p:spPr bwMode="auto">
          <a:xfrm>
            <a:off x="3690600" y="3131542"/>
            <a:ext cx="1216724" cy="371496"/>
          </a:xfrm>
          <a:prstGeom prst="wedgeRectCallout">
            <a:avLst>
              <a:gd name="adj1" fmla="val 18753"/>
              <a:gd name="adj2" fmla="val -7728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691" dirty="0">
                <a:solidFill>
                  <a:schemeClr val="tx1"/>
                </a:solidFill>
              </a:rPr>
              <a:t>日米ＳＡＲ協定に基づく</a:t>
            </a:r>
            <a:endParaRPr lang="en-US" altLang="ja-JP" sz="691" dirty="0">
              <a:solidFill>
                <a:schemeClr val="tx1"/>
              </a:solidFill>
            </a:endParaRPr>
          </a:p>
          <a:p>
            <a:pPr algn="ctr">
              <a:defRPr/>
            </a:pPr>
            <a:r>
              <a:rPr lang="ja-JP" altLang="en-US" sz="691" dirty="0">
                <a:solidFill>
                  <a:schemeClr val="tx1"/>
                </a:solidFill>
              </a:rPr>
              <a:t>我が国の捜索区域</a:t>
            </a:r>
          </a:p>
        </p:txBody>
      </p:sp>
      <p:sp>
        <p:nvSpPr>
          <p:cNvPr id="233" name="テキスト ボックス 3"/>
          <p:cNvSpPr txBox="1">
            <a:spLocks noChangeArrowheads="1"/>
          </p:cNvSpPr>
          <p:nvPr/>
        </p:nvSpPr>
        <p:spPr bwMode="auto">
          <a:xfrm>
            <a:off x="3391099" y="4319465"/>
            <a:ext cx="534207"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691" i="1" dirty="0"/>
              <a:t>南鳥島</a:t>
            </a:r>
          </a:p>
        </p:txBody>
      </p:sp>
      <p:sp>
        <p:nvSpPr>
          <p:cNvPr id="234" name="テキスト ボックス 22"/>
          <p:cNvSpPr txBox="1">
            <a:spLocks noChangeArrowheads="1"/>
          </p:cNvSpPr>
          <p:nvPr/>
        </p:nvSpPr>
        <p:spPr bwMode="auto">
          <a:xfrm>
            <a:off x="1798560" y="4649205"/>
            <a:ext cx="652279"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691" i="1" dirty="0"/>
              <a:t>沖ノ鳥島</a:t>
            </a:r>
          </a:p>
        </p:txBody>
      </p:sp>
      <p:sp>
        <p:nvSpPr>
          <p:cNvPr id="235" name="テキスト ボックス 23"/>
          <p:cNvSpPr txBox="1">
            <a:spLocks noChangeArrowheads="1"/>
          </p:cNvSpPr>
          <p:nvPr/>
        </p:nvSpPr>
        <p:spPr bwMode="auto">
          <a:xfrm>
            <a:off x="2760420" y="5118615"/>
            <a:ext cx="632121"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691" i="1" dirty="0"/>
              <a:t>グアム島</a:t>
            </a:r>
          </a:p>
        </p:txBody>
      </p:sp>
      <p:sp>
        <p:nvSpPr>
          <p:cNvPr id="236" name="テキスト ボックス 25"/>
          <p:cNvSpPr txBox="1">
            <a:spLocks noChangeArrowheads="1"/>
          </p:cNvSpPr>
          <p:nvPr/>
        </p:nvSpPr>
        <p:spPr bwMode="auto">
          <a:xfrm>
            <a:off x="4478230" y="4467776"/>
            <a:ext cx="632120"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691" i="1" dirty="0"/>
              <a:t>ウェーク島</a:t>
            </a:r>
          </a:p>
        </p:txBody>
      </p:sp>
      <p:sp>
        <p:nvSpPr>
          <p:cNvPr id="237" name="テキスト ボックス 32"/>
          <p:cNvSpPr txBox="1">
            <a:spLocks noChangeArrowheads="1"/>
          </p:cNvSpPr>
          <p:nvPr/>
        </p:nvSpPr>
        <p:spPr bwMode="auto">
          <a:xfrm>
            <a:off x="3013843" y="1989693"/>
            <a:ext cx="532767"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691" i="1" dirty="0"/>
              <a:t>択捉島</a:t>
            </a:r>
          </a:p>
        </p:txBody>
      </p:sp>
      <p:sp>
        <p:nvSpPr>
          <p:cNvPr id="238" name="テキスト ボックス 33"/>
          <p:cNvSpPr txBox="1">
            <a:spLocks noChangeArrowheads="1"/>
          </p:cNvSpPr>
          <p:nvPr/>
        </p:nvSpPr>
        <p:spPr bwMode="auto">
          <a:xfrm>
            <a:off x="743106" y="4217233"/>
            <a:ext cx="534206"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r>
              <a:rPr lang="ja-JP" altLang="en-US" sz="691" i="1" dirty="0"/>
              <a:t>与那国島</a:t>
            </a:r>
          </a:p>
        </p:txBody>
      </p:sp>
      <p:sp>
        <p:nvSpPr>
          <p:cNvPr id="239" name="Text Box 199"/>
          <p:cNvSpPr txBox="1">
            <a:spLocks noChangeArrowheads="1"/>
          </p:cNvSpPr>
          <p:nvPr/>
        </p:nvSpPr>
        <p:spPr bwMode="auto">
          <a:xfrm>
            <a:off x="8055284" y="5072569"/>
            <a:ext cx="1633072" cy="209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602906">
              <a:spcBef>
                <a:spcPct val="50000"/>
              </a:spcBef>
              <a:buNone/>
              <a:defRPr/>
            </a:pPr>
            <a:r>
              <a:rPr lang="en-US" altLang="ja-JP" sz="762"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62" kern="0" dirty="0" smtClean="0">
                <a:latin typeface="Meiryo UI" panose="020B0604030504040204" pitchFamily="50" charset="-128"/>
                <a:ea typeface="Meiryo UI" panose="020B0604030504040204" pitchFamily="50" charset="-128"/>
                <a:cs typeface="Meiryo UI" panose="020B0604030504040204" pitchFamily="50" charset="-128"/>
              </a:rPr>
              <a:t>令和</a:t>
            </a:r>
            <a:r>
              <a:rPr lang="en-US" altLang="ja-JP" sz="762" kern="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762" kern="0" dirty="0" smtClean="0">
                <a:latin typeface="Meiryo UI" panose="020B0604030504040204" pitchFamily="50" charset="-128"/>
                <a:ea typeface="Meiryo UI" panose="020B0604030504040204" pitchFamily="50" charset="-128"/>
                <a:cs typeface="Meiryo UI" panose="020B0604030504040204" pitchFamily="50" charset="-128"/>
              </a:rPr>
              <a:t>年度予算</a:t>
            </a:r>
            <a:r>
              <a:rPr lang="en-US" altLang="ja-JP" sz="762" kern="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762" kern="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40" name="図 23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631863" y="2712221"/>
            <a:ext cx="1434142" cy="571308"/>
          </a:xfrm>
          <a:prstGeom prst="rect">
            <a:avLst/>
          </a:prstGeom>
        </p:spPr>
      </p:pic>
      <p:sp>
        <p:nvSpPr>
          <p:cNvPr id="242" name="Rectangle 20"/>
          <p:cNvSpPr>
            <a:spLocks noChangeArrowheads="1"/>
          </p:cNvSpPr>
          <p:nvPr/>
        </p:nvSpPr>
        <p:spPr bwMode="auto">
          <a:xfrm>
            <a:off x="5387855" y="789647"/>
            <a:ext cx="2459365" cy="235962"/>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90000"/>
              </a:lnSpc>
              <a:spcBef>
                <a:spcPct val="25000"/>
              </a:spcBef>
              <a:buFontTx/>
              <a:buNone/>
              <a:defRPr/>
            </a:pPr>
            <a:r>
              <a:rPr lang="ja-JP" altLang="en-US" sz="1037" b="1" kern="0" dirty="0">
                <a:solidFill>
                  <a:srgbClr val="FFFFFF"/>
                </a:solidFill>
                <a:latin typeface="ＭＳ ゴシック" panose="020B0609070205080204" pitchFamily="49" charset="-128"/>
                <a:ea typeface="ＭＳ ゴシック" panose="020B0609070205080204" pitchFamily="49" charset="-128"/>
              </a:rPr>
              <a:t>勢　力</a:t>
            </a:r>
          </a:p>
        </p:txBody>
      </p:sp>
      <p:grpSp>
        <p:nvGrpSpPr>
          <p:cNvPr id="243" name="グループ化 100"/>
          <p:cNvGrpSpPr>
            <a:grpSpLocks/>
          </p:cNvGrpSpPr>
          <p:nvPr/>
        </p:nvGrpSpPr>
        <p:grpSpPr bwMode="auto">
          <a:xfrm>
            <a:off x="7226623" y="3872959"/>
            <a:ext cx="2017313" cy="737835"/>
            <a:chOff x="6592118" y="3627516"/>
            <a:chExt cx="2336523" cy="665164"/>
          </a:xfrm>
        </p:grpSpPr>
        <p:sp>
          <p:nvSpPr>
            <p:cNvPr id="244" name="Rectangle 82"/>
            <p:cNvSpPr>
              <a:spLocks noChangeArrowheads="1"/>
            </p:cNvSpPr>
            <p:nvPr/>
          </p:nvSpPr>
          <p:spPr bwMode="auto">
            <a:xfrm>
              <a:off x="6698854" y="3629177"/>
              <a:ext cx="2229787" cy="647537"/>
            </a:xfrm>
            <a:prstGeom prst="rect">
              <a:avLst/>
            </a:prstGeom>
            <a:noFill/>
            <a:ln w="63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554" kern="0" dirty="0">
                <a:solidFill>
                  <a:srgbClr val="000000"/>
                </a:solidFill>
              </a:endParaRPr>
            </a:p>
          </p:txBody>
        </p:sp>
        <p:grpSp>
          <p:nvGrpSpPr>
            <p:cNvPr id="245" name="Group 78"/>
            <p:cNvGrpSpPr>
              <a:grpSpLocks/>
            </p:cNvGrpSpPr>
            <p:nvPr/>
          </p:nvGrpSpPr>
          <p:grpSpPr bwMode="auto">
            <a:xfrm>
              <a:off x="6592118" y="3627516"/>
              <a:ext cx="2222106" cy="665164"/>
              <a:chOff x="680" y="2157"/>
              <a:chExt cx="1292" cy="419"/>
            </a:xfrm>
          </p:grpSpPr>
          <p:sp>
            <p:nvSpPr>
              <p:cNvPr id="246" name="Text Box 79"/>
              <p:cNvSpPr txBox="1">
                <a:spLocks noChangeArrowheads="1"/>
              </p:cNvSpPr>
              <p:nvPr/>
            </p:nvSpPr>
            <p:spPr bwMode="auto">
              <a:xfrm>
                <a:off x="745" y="2199"/>
                <a:ext cx="772" cy="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50000"/>
                  </a:lnSpc>
                  <a:spcBef>
                    <a:spcPct val="50000"/>
                  </a:spcBef>
                  <a:buFontTx/>
                  <a:buNone/>
                  <a:defRPr/>
                </a:pPr>
                <a:r>
                  <a:rPr lang="ja-JP" altLang="en-US" sz="1037" kern="0" dirty="0" smtClean="0">
                    <a:latin typeface="ＭＳ ゴシック" panose="020B0609070205080204" pitchFamily="49" charset="-128"/>
                    <a:ea typeface="ＭＳ ゴシック" panose="020B0609070205080204" pitchFamily="49" charset="-128"/>
                  </a:rPr>
                  <a:t>灯台</a:t>
                </a:r>
                <a:endParaRPr lang="ja-JP" altLang="en-US" sz="1037" kern="0" dirty="0">
                  <a:latin typeface="ＭＳ ゴシック" panose="020B0609070205080204" pitchFamily="49" charset="-128"/>
                  <a:ea typeface="ＭＳ ゴシック" panose="020B0609070205080204" pitchFamily="49" charset="-128"/>
                </a:endParaRPr>
              </a:p>
              <a:p>
                <a:pPr>
                  <a:lnSpc>
                    <a:spcPct val="50000"/>
                  </a:lnSpc>
                  <a:spcBef>
                    <a:spcPct val="50000"/>
                  </a:spcBef>
                  <a:buFontTx/>
                  <a:buNone/>
                  <a:defRPr/>
                </a:pPr>
                <a:r>
                  <a:rPr lang="ja-JP" altLang="en-US" sz="1037" kern="0" dirty="0" smtClean="0">
                    <a:latin typeface="ＭＳ ゴシック" panose="020B0609070205080204" pitchFamily="49" charset="-128"/>
                    <a:ea typeface="ＭＳ ゴシック" panose="020B0609070205080204" pitchFamily="49" charset="-128"/>
                  </a:rPr>
                  <a:t>灯浮標</a:t>
                </a:r>
                <a:endParaRPr lang="ja-JP" altLang="en-US" sz="1037" kern="0" dirty="0">
                  <a:latin typeface="ＭＳ ゴシック" panose="020B0609070205080204" pitchFamily="49" charset="-128"/>
                  <a:ea typeface="ＭＳ ゴシック" panose="020B0609070205080204" pitchFamily="49" charset="-128"/>
                </a:endParaRPr>
              </a:p>
              <a:p>
                <a:pPr>
                  <a:lnSpc>
                    <a:spcPct val="50000"/>
                  </a:lnSpc>
                  <a:spcBef>
                    <a:spcPct val="50000"/>
                  </a:spcBef>
                  <a:buFontTx/>
                  <a:buNone/>
                  <a:defRPr/>
                </a:pPr>
                <a:r>
                  <a:rPr lang="ja-JP" altLang="en-US" sz="1037" kern="0" dirty="0" smtClean="0">
                    <a:latin typeface="ＭＳ ゴシック" panose="020B0609070205080204" pitchFamily="49" charset="-128"/>
                    <a:ea typeface="ＭＳ ゴシック" panose="020B0609070205080204" pitchFamily="49" charset="-128"/>
                  </a:rPr>
                  <a:t>船舶通航信号所</a:t>
                </a:r>
                <a:endParaRPr lang="en-US" altLang="ja-JP" sz="1037" kern="0" dirty="0" smtClean="0">
                  <a:latin typeface="ＭＳ ゴシック" panose="020B0609070205080204" pitchFamily="49" charset="-128"/>
                  <a:ea typeface="ＭＳ ゴシック" panose="020B0609070205080204" pitchFamily="49" charset="-128"/>
                </a:endParaRPr>
              </a:p>
              <a:p>
                <a:pPr>
                  <a:lnSpc>
                    <a:spcPct val="50000"/>
                  </a:lnSpc>
                  <a:spcBef>
                    <a:spcPct val="50000"/>
                  </a:spcBef>
                  <a:buFontTx/>
                  <a:buNone/>
                  <a:defRPr/>
                </a:pPr>
                <a:r>
                  <a:rPr lang="ja-JP" altLang="en-US" sz="1037" kern="0" dirty="0" smtClean="0">
                    <a:latin typeface="ＭＳ ゴシック" panose="020B0609070205080204" pitchFamily="49" charset="-128"/>
                    <a:ea typeface="ＭＳ ゴシック" panose="020B0609070205080204" pitchFamily="49" charset="-128"/>
                  </a:rPr>
                  <a:t>その</a:t>
                </a:r>
                <a:r>
                  <a:rPr lang="ja-JP" altLang="en-US" sz="1037" kern="0" dirty="0">
                    <a:latin typeface="ＭＳ ゴシック" panose="020B0609070205080204" pitchFamily="49" charset="-128"/>
                    <a:ea typeface="ＭＳ ゴシック" panose="020B0609070205080204" pitchFamily="49" charset="-128"/>
                  </a:rPr>
                  <a:t>他</a:t>
                </a:r>
              </a:p>
            </p:txBody>
          </p:sp>
          <p:sp>
            <p:nvSpPr>
              <p:cNvPr id="247" name="Rectangle 80"/>
              <p:cNvSpPr>
                <a:spLocks noChangeArrowheads="1"/>
              </p:cNvSpPr>
              <p:nvPr/>
            </p:nvSpPr>
            <p:spPr bwMode="auto">
              <a:xfrm>
                <a:off x="1536" y="2206"/>
                <a:ext cx="436" cy="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50000"/>
                  </a:lnSpc>
                  <a:spcBef>
                    <a:spcPct val="50000"/>
                  </a:spcBef>
                  <a:buFontTx/>
                  <a:buNone/>
                  <a:defRPr/>
                </a:pPr>
                <a:r>
                  <a:rPr lang="en-US" altLang="ja-JP" sz="1037" kern="0" dirty="0" smtClean="0">
                    <a:latin typeface="ＭＳ ゴシック" panose="020B0609070205080204" pitchFamily="49" charset="-128"/>
                    <a:ea typeface="ＭＳ ゴシック" panose="020B0609070205080204" pitchFamily="49" charset="-128"/>
                  </a:rPr>
                  <a:t>3,135</a:t>
                </a:r>
                <a:r>
                  <a:rPr lang="ja-JP" altLang="en-US" sz="1037" kern="0" dirty="0" smtClean="0">
                    <a:latin typeface="ＭＳ ゴシック" panose="020B0609070205080204" pitchFamily="49" charset="-128"/>
                    <a:ea typeface="ＭＳ ゴシック" panose="020B0609070205080204" pitchFamily="49" charset="-128"/>
                  </a:rPr>
                  <a:t>基</a:t>
                </a:r>
                <a:endParaRPr lang="ja-JP" altLang="en-US" sz="1037" kern="0" dirty="0">
                  <a:latin typeface="ＭＳ ゴシック" panose="020B0609070205080204" pitchFamily="49" charset="-128"/>
                  <a:ea typeface="ＭＳ ゴシック" panose="020B0609070205080204" pitchFamily="49" charset="-128"/>
                </a:endParaRPr>
              </a:p>
              <a:p>
                <a:pPr>
                  <a:lnSpc>
                    <a:spcPct val="50000"/>
                  </a:lnSpc>
                  <a:spcBef>
                    <a:spcPct val="50000"/>
                  </a:spcBef>
                  <a:buFontTx/>
                  <a:buNone/>
                  <a:defRPr/>
                </a:pPr>
                <a:r>
                  <a:rPr lang="en-US" altLang="ja-JP" sz="1037" kern="0" dirty="0" smtClean="0">
                    <a:latin typeface="ＭＳ ゴシック" panose="020B0609070205080204" pitchFamily="49" charset="-128"/>
                    <a:ea typeface="ＭＳ ゴシック" panose="020B0609070205080204" pitchFamily="49" charset="-128"/>
                  </a:rPr>
                  <a:t>1,170</a:t>
                </a:r>
                <a:r>
                  <a:rPr lang="ja-JP" altLang="en-US" sz="1037" kern="0" dirty="0" smtClean="0">
                    <a:latin typeface="ＭＳ ゴシック" panose="020B0609070205080204" pitchFamily="49" charset="-128"/>
                    <a:ea typeface="ＭＳ ゴシック" panose="020B0609070205080204" pitchFamily="49" charset="-128"/>
                  </a:rPr>
                  <a:t>基</a:t>
                </a:r>
                <a:endParaRPr lang="ja-JP" altLang="en-US" sz="1037" kern="0" dirty="0">
                  <a:latin typeface="ＭＳ ゴシック" panose="020B0609070205080204" pitchFamily="49" charset="-128"/>
                  <a:ea typeface="ＭＳ ゴシック" panose="020B0609070205080204" pitchFamily="49" charset="-128"/>
                </a:endParaRPr>
              </a:p>
              <a:p>
                <a:pPr>
                  <a:lnSpc>
                    <a:spcPct val="50000"/>
                  </a:lnSpc>
                  <a:spcBef>
                    <a:spcPct val="50000"/>
                  </a:spcBef>
                  <a:buFontTx/>
                  <a:buNone/>
                  <a:defRPr/>
                </a:pPr>
                <a:r>
                  <a:rPr lang="ja-JP" altLang="en-US" sz="1037" kern="0" dirty="0">
                    <a:latin typeface="ＭＳ 明朝" panose="02020609040205080304" pitchFamily="17" charset="-128"/>
                    <a:ea typeface="ＭＳ 明朝" panose="02020609040205080304" pitchFamily="17" charset="-128"/>
                  </a:rPr>
                  <a:t>　 </a:t>
                </a:r>
                <a:r>
                  <a:rPr lang="en-US" altLang="ja-JP" sz="1037" kern="0" dirty="0" smtClean="0">
                    <a:latin typeface="ＭＳ ゴシック" panose="020B0609070205080204" pitchFamily="49" charset="-128"/>
                    <a:ea typeface="ＭＳ ゴシック" panose="020B0609070205080204" pitchFamily="49" charset="-128"/>
                  </a:rPr>
                  <a:t>27</a:t>
                </a:r>
                <a:r>
                  <a:rPr lang="ja-JP" altLang="en-US" sz="1037" kern="0" dirty="0" smtClean="0">
                    <a:latin typeface="ＭＳ ゴシック" panose="020B0609070205080204" pitchFamily="49" charset="-128"/>
                    <a:ea typeface="ＭＳ ゴシック" panose="020B0609070205080204" pitchFamily="49" charset="-128"/>
                  </a:rPr>
                  <a:t>基</a:t>
                </a:r>
                <a:endParaRPr lang="en-US" altLang="ja-JP" sz="1037" kern="0" dirty="0" smtClean="0">
                  <a:latin typeface="ＭＳ ゴシック" panose="020B0609070205080204" pitchFamily="49" charset="-128"/>
                  <a:ea typeface="ＭＳ ゴシック" panose="020B0609070205080204" pitchFamily="49" charset="-128"/>
                </a:endParaRPr>
              </a:p>
              <a:p>
                <a:pPr>
                  <a:lnSpc>
                    <a:spcPct val="50000"/>
                  </a:lnSpc>
                  <a:spcBef>
                    <a:spcPct val="50000"/>
                  </a:spcBef>
                  <a:buFontTx/>
                  <a:buNone/>
                  <a:defRPr/>
                </a:pPr>
                <a:r>
                  <a:rPr lang="ja-JP" altLang="en-US" sz="1037" kern="0" dirty="0">
                    <a:latin typeface="ＭＳ ゴシック" panose="020B0609070205080204" pitchFamily="49" charset="-128"/>
                    <a:ea typeface="ＭＳ ゴシック" panose="020B0609070205080204" pitchFamily="49" charset="-128"/>
                  </a:rPr>
                  <a:t>　</a:t>
                </a:r>
                <a:r>
                  <a:rPr lang="en-US" altLang="ja-JP" sz="1037" kern="0" dirty="0" smtClean="0">
                    <a:latin typeface="ＭＳ ゴシック" panose="020B0609070205080204" pitchFamily="49" charset="-128"/>
                    <a:ea typeface="ＭＳ ゴシック" panose="020B0609070205080204" pitchFamily="49" charset="-128"/>
                  </a:rPr>
                  <a:t>831</a:t>
                </a:r>
                <a:r>
                  <a:rPr lang="ja-JP" altLang="en-US" sz="1037" kern="0" dirty="0" smtClean="0">
                    <a:latin typeface="ＭＳ ゴシック" panose="020B0609070205080204" pitchFamily="49" charset="-128"/>
                    <a:ea typeface="ＭＳ ゴシック" panose="020B0609070205080204" pitchFamily="49" charset="-128"/>
                  </a:rPr>
                  <a:t>基</a:t>
                </a:r>
                <a:endParaRPr lang="ja-JP" altLang="en-US" sz="1037" kern="0" dirty="0">
                  <a:latin typeface="ＭＳ ゴシック" panose="020B0609070205080204" pitchFamily="49" charset="-128"/>
                  <a:ea typeface="ＭＳ ゴシック" panose="020B0609070205080204" pitchFamily="49" charset="-128"/>
                </a:endParaRPr>
              </a:p>
            </p:txBody>
          </p:sp>
          <p:sp>
            <p:nvSpPr>
              <p:cNvPr id="248" name="Rectangle 81"/>
              <p:cNvSpPr>
                <a:spLocks noChangeArrowheads="1"/>
              </p:cNvSpPr>
              <p:nvPr/>
            </p:nvSpPr>
            <p:spPr bwMode="auto">
              <a:xfrm>
                <a:off x="680" y="2157"/>
                <a:ext cx="91" cy="410"/>
              </a:xfrm>
              <a:prstGeom prst="rect">
                <a:avLst/>
              </a:prstGeom>
              <a:solidFill>
                <a:srgbClr val="EAEAEA"/>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777" kern="0" dirty="0">
                    <a:solidFill>
                      <a:srgbClr val="000000"/>
                    </a:solidFill>
                    <a:latin typeface="ＭＳ ゴシック" panose="020B0609070205080204" pitchFamily="49" charset="-128"/>
                    <a:ea typeface="ＭＳ ゴシック" panose="020B0609070205080204" pitchFamily="49" charset="-128"/>
                  </a:rPr>
                  <a:t>内</a:t>
                </a:r>
              </a:p>
              <a:p>
                <a:pPr algn="ctr">
                  <a:spcBef>
                    <a:spcPct val="0"/>
                  </a:spcBef>
                  <a:buFontTx/>
                  <a:buNone/>
                  <a:defRPr/>
                </a:pPr>
                <a:r>
                  <a:rPr lang="ja-JP" altLang="en-US" sz="777" kern="0" dirty="0">
                    <a:solidFill>
                      <a:srgbClr val="000000"/>
                    </a:solidFill>
                    <a:latin typeface="ＭＳ ゴシック" panose="020B0609070205080204" pitchFamily="49" charset="-128"/>
                    <a:ea typeface="ＭＳ ゴシック" panose="020B0609070205080204" pitchFamily="49" charset="-128"/>
                  </a:rPr>
                  <a:t>訳</a:t>
                </a:r>
              </a:p>
            </p:txBody>
          </p:sp>
        </p:grpSp>
      </p:grpSp>
      <p:sp>
        <p:nvSpPr>
          <p:cNvPr id="249" name="Rectangle 83"/>
          <p:cNvSpPr>
            <a:spLocks noChangeArrowheads="1"/>
          </p:cNvSpPr>
          <p:nvPr/>
        </p:nvSpPr>
        <p:spPr bwMode="auto">
          <a:xfrm>
            <a:off x="5298703" y="3485688"/>
            <a:ext cx="3812262" cy="305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382" b="1" kern="0" dirty="0">
                <a:solidFill>
                  <a:srgbClr val="000000"/>
                </a:solidFill>
                <a:latin typeface="ＭＳ ゴシック" panose="020B0609070205080204" pitchFamily="49" charset="-128"/>
                <a:ea typeface="ＭＳ ゴシック" panose="020B0609070205080204" pitchFamily="49" charset="-128"/>
              </a:rPr>
              <a:t>○</a:t>
            </a:r>
            <a:r>
              <a:rPr lang="ja-JP" altLang="en-US" sz="1382" b="1" kern="0" dirty="0">
                <a:solidFill>
                  <a:srgbClr val="000000"/>
                </a:solidFill>
                <a:latin typeface="ＭＳ ゴシック" panose="020B0609070205080204" pitchFamily="49" charset="-128"/>
                <a:ea typeface="ＭＳ ゴシック" panose="020B0609070205080204" pitchFamily="49" charset="-128"/>
              </a:rPr>
              <a:t>　</a:t>
            </a:r>
            <a:r>
              <a:rPr lang="ja-JP" altLang="en-US" sz="1382" b="1" u="sng" kern="0" dirty="0">
                <a:solidFill>
                  <a:srgbClr val="000000"/>
                </a:solidFill>
                <a:latin typeface="ＭＳ ゴシック" panose="020B0609070205080204" pitchFamily="49" charset="-128"/>
                <a:ea typeface="ＭＳ ゴシック" panose="020B0609070205080204" pitchFamily="49" charset="-128"/>
              </a:rPr>
              <a:t>航路標識</a:t>
            </a:r>
            <a:r>
              <a:rPr lang="ja-JP" altLang="en-US" sz="1382" b="1" kern="0" dirty="0">
                <a:solidFill>
                  <a:srgbClr val="000000"/>
                </a:solidFill>
                <a:latin typeface="ＭＳ ゴシック" panose="020B0609070205080204" pitchFamily="49" charset="-128"/>
                <a:ea typeface="ＭＳ ゴシック" panose="020B0609070205080204" pitchFamily="49" charset="-128"/>
              </a:rPr>
              <a:t>　</a:t>
            </a:r>
            <a:r>
              <a:rPr lang="ja-JP" altLang="en-US" sz="1037" b="1" kern="0" dirty="0">
                <a:solidFill>
                  <a:srgbClr val="000000"/>
                </a:solidFill>
                <a:latin typeface="ＭＳ ゴシック" panose="020B0609070205080204" pitchFamily="49" charset="-128"/>
                <a:ea typeface="ＭＳ ゴシック" panose="020B0609070205080204" pitchFamily="49" charset="-128"/>
              </a:rPr>
              <a:t>・・・・・・・・・・・   </a:t>
            </a:r>
            <a:r>
              <a:rPr lang="en-US" altLang="ja-JP" sz="1382" b="1" kern="0" dirty="0" smtClean="0">
                <a:solidFill>
                  <a:srgbClr val="000000"/>
                </a:solidFill>
                <a:latin typeface="ＭＳ ゴシック" panose="020B0609070205080204" pitchFamily="49" charset="-128"/>
                <a:ea typeface="ＭＳ ゴシック" panose="020B0609070205080204" pitchFamily="49" charset="-128"/>
              </a:rPr>
              <a:t>5,163 </a:t>
            </a:r>
            <a:r>
              <a:rPr lang="ja-JP" altLang="en-US" sz="1382" b="1" kern="0" dirty="0">
                <a:solidFill>
                  <a:srgbClr val="000000"/>
                </a:solidFill>
                <a:latin typeface="ＭＳ ゴシック" panose="020B0609070205080204" pitchFamily="49" charset="-128"/>
                <a:ea typeface="ＭＳ ゴシック" panose="020B0609070205080204" pitchFamily="49" charset="-128"/>
              </a:rPr>
              <a:t>基</a:t>
            </a:r>
          </a:p>
        </p:txBody>
      </p:sp>
      <p:grpSp>
        <p:nvGrpSpPr>
          <p:cNvPr id="250" name="グループ化 103"/>
          <p:cNvGrpSpPr>
            <a:grpSpLocks/>
          </p:cNvGrpSpPr>
          <p:nvPr/>
        </p:nvGrpSpPr>
        <p:grpSpPr bwMode="auto">
          <a:xfrm>
            <a:off x="7226618" y="2859568"/>
            <a:ext cx="2017312" cy="411841"/>
            <a:chOff x="6663401" y="2700746"/>
            <a:chExt cx="2336028" cy="476354"/>
          </a:xfrm>
        </p:grpSpPr>
        <p:sp>
          <p:nvSpPr>
            <p:cNvPr id="251" name="Rectangle 85"/>
            <p:cNvSpPr>
              <a:spLocks noChangeArrowheads="1"/>
            </p:cNvSpPr>
            <p:nvPr/>
          </p:nvSpPr>
          <p:spPr bwMode="auto">
            <a:xfrm>
              <a:off x="6815134" y="2702412"/>
              <a:ext cx="2184295" cy="474688"/>
            </a:xfrm>
            <a:prstGeom prst="rect">
              <a:avLst/>
            </a:prstGeom>
            <a:noFill/>
            <a:ln w="63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554" kern="0" dirty="0">
                <a:solidFill>
                  <a:srgbClr val="000000"/>
                </a:solidFill>
              </a:endParaRPr>
            </a:p>
          </p:txBody>
        </p:sp>
        <p:sp>
          <p:nvSpPr>
            <p:cNvPr id="252" name="Text Box 86"/>
            <p:cNvSpPr txBox="1">
              <a:spLocks noChangeArrowheads="1"/>
            </p:cNvSpPr>
            <p:nvPr/>
          </p:nvSpPr>
          <p:spPr bwMode="auto">
            <a:xfrm>
              <a:off x="6838478" y="2785685"/>
              <a:ext cx="1327250" cy="383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50000"/>
                </a:lnSpc>
                <a:spcBef>
                  <a:spcPct val="50000"/>
                </a:spcBef>
                <a:buFontTx/>
                <a:buNone/>
                <a:defRPr/>
              </a:pPr>
              <a:r>
                <a:rPr lang="ja-JP" altLang="en-US" sz="1037" kern="0" dirty="0">
                  <a:solidFill>
                    <a:srgbClr val="000000"/>
                  </a:solidFill>
                  <a:latin typeface="ＭＳ ゴシック" panose="020B0609070205080204" pitchFamily="49" charset="-128"/>
                  <a:ea typeface="ＭＳ ゴシック" panose="020B0609070205080204" pitchFamily="49" charset="-128"/>
                </a:rPr>
                <a:t>飛行機</a:t>
              </a:r>
            </a:p>
            <a:p>
              <a:pPr>
                <a:lnSpc>
                  <a:spcPct val="50000"/>
                </a:lnSpc>
                <a:spcBef>
                  <a:spcPct val="50000"/>
                </a:spcBef>
                <a:buFontTx/>
                <a:buNone/>
                <a:defRPr/>
              </a:pPr>
              <a:r>
                <a:rPr lang="ja-JP" altLang="en-US" sz="1037" kern="0" dirty="0">
                  <a:solidFill>
                    <a:srgbClr val="000000"/>
                  </a:solidFill>
                  <a:latin typeface="ＭＳ ゴシック" panose="020B0609070205080204" pitchFamily="49" charset="-128"/>
                  <a:ea typeface="ＭＳ ゴシック" panose="020B0609070205080204" pitchFamily="49" charset="-128"/>
                </a:rPr>
                <a:t>ヘリコプター</a:t>
              </a:r>
            </a:p>
          </p:txBody>
        </p:sp>
        <p:sp>
          <p:nvSpPr>
            <p:cNvPr id="253" name="Rectangle 87"/>
            <p:cNvSpPr>
              <a:spLocks noChangeArrowheads="1"/>
            </p:cNvSpPr>
            <p:nvPr/>
          </p:nvSpPr>
          <p:spPr bwMode="auto">
            <a:xfrm>
              <a:off x="8227423" y="2785685"/>
              <a:ext cx="674195" cy="202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50000"/>
                </a:lnSpc>
                <a:spcBef>
                  <a:spcPct val="50000"/>
                </a:spcBef>
                <a:buFontTx/>
                <a:buNone/>
                <a:defRPr/>
              </a:pPr>
              <a:r>
                <a:rPr lang="ja-JP" altLang="en-US" sz="1037" kern="0" dirty="0">
                  <a:solidFill>
                    <a:srgbClr val="000000"/>
                  </a:solidFill>
                  <a:latin typeface="ＭＳ 明朝" panose="02020609040205080304" pitchFamily="17" charset="-128"/>
                  <a:ea typeface="ＭＳ 明朝" panose="02020609040205080304" pitchFamily="17" charset="-128"/>
                </a:rPr>
                <a:t>　</a:t>
              </a:r>
              <a:r>
                <a:rPr lang="en-US" altLang="ja-JP" sz="1037" kern="0" dirty="0" smtClean="0">
                  <a:solidFill>
                    <a:srgbClr val="000000"/>
                  </a:solidFill>
                  <a:latin typeface="ＭＳ ゴシック" panose="020B0609070205080204" pitchFamily="49" charset="-128"/>
                  <a:ea typeface="ＭＳ ゴシック" panose="020B0609070205080204" pitchFamily="49" charset="-128"/>
                </a:rPr>
                <a:t>33</a:t>
              </a:r>
              <a:r>
                <a:rPr lang="ja-JP" altLang="en-US" sz="1037" kern="0" dirty="0" smtClean="0">
                  <a:solidFill>
                    <a:srgbClr val="000000"/>
                  </a:solidFill>
                  <a:latin typeface="ＭＳ ゴシック" panose="020B0609070205080204" pitchFamily="49" charset="-128"/>
                  <a:ea typeface="ＭＳ ゴシック" panose="020B0609070205080204" pitchFamily="49" charset="-128"/>
                </a:rPr>
                <a:t>機</a:t>
              </a:r>
              <a:endParaRPr lang="ja-JP" altLang="en-US" sz="1037" kern="0" dirty="0">
                <a:solidFill>
                  <a:srgbClr val="000000"/>
                </a:solidFill>
                <a:latin typeface="ＭＳ ゴシック" panose="020B0609070205080204" pitchFamily="49" charset="-128"/>
                <a:ea typeface="ＭＳ ゴシック" panose="020B0609070205080204" pitchFamily="49" charset="-128"/>
              </a:endParaRPr>
            </a:p>
          </p:txBody>
        </p:sp>
        <p:sp>
          <p:nvSpPr>
            <p:cNvPr id="254" name="Rectangle 88"/>
            <p:cNvSpPr>
              <a:spLocks noChangeArrowheads="1"/>
            </p:cNvSpPr>
            <p:nvPr/>
          </p:nvSpPr>
          <p:spPr bwMode="auto">
            <a:xfrm>
              <a:off x="8392495" y="2960559"/>
              <a:ext cx="520125" cy="202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50000"/>
                </a:lnSpc>
                <a:spcBef>
                  <a:spcPct val="50000"/>
                </a:spcBef>
                <a:buFontTx/>
                <a:buNone/>
                <a:defRPr/>
              </a:pPr>
              <a:r>
                <a:rPr lang="en-US" altLang="ja-JP" sz="1037" kern="0" dirty="0" smtClean="0">
                  <a:solidFill>
                    <a:srgbClr val="000000"/>
                  </a:solidFill>
                  <a:latin typeface="ＭＳ ゴシック" panose="020B0609070205080204" pitchFamily="49" charset="-128"/>
                  <a:ea typeface="ＭＳ ゴシック" panose="020B0609070205080204" pitchFamily="49" charset="-128"/>
                </a:rPr>
                <a:t>52</a:t>
              </a:r>
              <a:r>
                <a:rPr lang="ja-JP" altLang="en-US" sz="1037" kern="0" dirty="0" smtClean="0">
                  <a:solidFill>
                    <a:srgbClr val="000000"/>
                  </a:solidFill>
                  <a:latin typeface="ＭＳ ゴシック" panose="020B0609070205080204" pitchFamily="49" charset="-128"/>
                  <a:ea typeface="ＭＳ ゴシック" panose="020B0609070205080204" pitchFamily="49" charset="-128"/>
                </a:rPr>
                <a:t>機</a:t>
              </a:r>
              <a:endParaRPr lang="ja-JP" altLang="en-US" sz="1037" kern="0" dirty="0">
                <a:solidFill>
                  <a:srgbClr val="000000"/>
                </a:solidFill>
                <a:latin typeface="ＭＳ ゴシック" panose="020B0609070205080204" pitchFamily="49" charset="-128"/>
                <a:ea typeface="ＭＳ ゴシック" panose="020B0609070205080204" pitchFamily="49" charset="-128"/>
              </a:endParaRPr>
            </a:p>
          </p:txBody>
        </p:sp>
        <p:sp>
          <p:nvSpPr>
            <p:cNvPr id="255" name="Rectangle 28"/>
            <p:cNvSpPr>
              <a:spLocks noChangeArrowheads="1"/>
            </p:cNvSpPr>
            <p:nvPr/>
          </p:nvSpPr>
          <p:spPr bwMode="auto">
            <a:xfrm>
              <a:off x="6663401" y="2700746"/>
              <a:ext cx="176744" cy="476323"/>
            </a:xfrm>
            <a:prstGeom prst="rect">
              <a:avLst/>
            </a:prstGeom>
            <a:solidFill>
              <a:srgbClr val="EAEAEA"/>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777" kern="0" dirty="0">
                  <a:solidFill>
                    <a:srgbClr val="000000"/>
                  </a:solidFill>
                  <a:latin typeface="ＭＳ ゴシック" panose="020B0609070205080204" pitchFamily="49" charset="-128"/>
                  <a:ea typeface="ＭＳ ゴシック" panose="020B0609070205080204" pitchFamily="49" charset="-128"/>
                </a:rPr>
                <a:t>内</a:t>
              </a:r>
            </a:p>
            <a:p>
              <a:pPr algn="ctr">
                <a:spcBef>
                  <a:spcPct val="0"/>
                </a:spcBef>
                <a:buFontTx/>
                <a:buNone/>
                <a:defRPr/>
              </a:pPr>
              <a:r>
                <a:rPr lang="ja-JP" altLang="en-US" sz="777" kern="0" dirty="0">
                  <a:solidFill>
                    <a:srgbClr val="000000"/>
                  </a:solidFill>
                  <a:latin typeface="ＭＳ ゴシック" panose="020B0609070205080204" pitchFamily="49" charset="-128"/>
                  <a:ea typeface="ＭＳ ゴシック" panose="020B0609070205080204" pitchFamily="49" charset="-128"/>
                </a:rPr>
                <a:t>訳</a:t>
              </a:r>
            </a:p>
          </p:txBody>
        </p:sp>
      </p:grpSp>
      <p:sp>
        <p:nvSpPr>
          <p:cNvPr id="256" name="Rectangle 89"/>
          <p:cNvSpPr>
            <a:spLocks noChangeArrowheads="1"/>
          </p:cNvSpPr>
          <p:nvPr/>
        </p:nvSpPr>
        <p:spPr bwMode="auto">
          <a:xfrm>
            <a:off x="5302337" y="2431473"/>
            <a:ext cx="3785011" cy="305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kumimoji="0" lang="en-US" altLang="ja-JP" sz="1382" b="1" kern="0" dirty="0">
                <a:solidFill>
                  <a:srgbClr val="000000"/>
                </a:solidFill>
                <a:latin typeface="ＭＳ ゴシック" panose="020B0609070205080204" pitchFamily="49" charset="-128"/>
                <a:ea typeface="ＭＳ ゴシック" panose="020B0609070205080204" pitchFamily="49" charset="-128"/>
              </a:rPr>
              <a:t>○</a:t>
            </a:r>
            <a:r>
              <a:rPr kumimoji="0" lang="ja-JP" altLang="en-US" sz="1382" b="1" kern="0" dirty="0">
                <a:solidFill>
                  <a:srgbClr val="000000"/>
                </a:solidFill>
                <a:latin typeface="ＭＳ ゴシック" panose="020B0609070205080204" pitchFamily="49" charset="-128"/>
                <a:ea typeface="ＭＳ ゴシック" panose="020B0609070205080204" pitchFamily="49" charset="-128"/>
              </a:rPr>
              <a:t>　</a:t>
            </a:r>
            <a:r>
              <a:rPr kumimoji="0" lang="ja-JP" altLang="en-US" sz="1382" b="1" u="sng" kern="0" dirty="0">
                <a:solidFill>
                  <a:srgbClr val="000000"/>
                </a:solidFill>
                <a:latin typeface="ＭＳ ゴシック" panose="020B0609070205080204" pitchFamily="49" charset="-128"/>
                <a:ea typeface="ＭＳ ゴシック" panose="020B0609070205080204" pitchFamily="49" charset="-128"/>
              </a:rPr>
              <a:t>航空機</a:t>
            </a:r>
            <a:r>
              <a:rPr kumimoji="0" lang="ja-JP" altLang="en-US" sz="1037" b="1" kern="0" dirty="0">
                <a:solidFill>
                  <a:srgbClr val="000000"/>
                </a:solidFill>
                <a:latin typeface="ＭＳ ゴシック" panose="020B0609070205080204" pitchFamily="49" charset="-128"/>
                <a:ea typeface="ＭＳ ゴシック" panose="020B0609070205080204" pitchFamily="49" charset="-128"/>
              </a:rPr>
              <a:t>・・・・・・・・・・・・・・・・  </a:t>
            </a:r>
            <a:r>
              <a:rPr kumimoji="0" lang="en-US" altLang="ja-JP" sz="1382" b="1" kern="0" dirty="0" smtClean="0">
                <a:solidFill>
                  <a:srgbClr val="000000"/>
                </a:solidFill>
                <a:latin typeface="ＭＳ ゴシック" panose="020B0609070205080204" pitchFamily="49" charset="-128"/>
                <a:ea typeface="ＭＳ ゴシック" panose="020B0609070205080204" pitchFamily="49" charset="-128"/>
              </a:rPr>
              <a:t>85 </a:t>
            </a:r>
            <a:r>
              <a:rPr kumimoji="0" lang="ja-JP" altLang="en-US" sz="1382" b="1" kern="0" dirty="0">
                <a:solidFill>
                  <a:srgbClr val="000000"/>
                </a:solidFill>
                <a:latin typeface="ＭＳ ゴシック" panose="020B0609070205080204" pitchFamily="49" charset="-128"/>
                <a:ea typeface="ＭＳ ゴシック" panose="020B0609070205080204" pitchFamily="49" charset="-128"/>
              </a:rPr>
              <a:t>機</a:t>
            </a:r>
          </a:p>
        </p:txBody>
      </p:sp>
      <p:sp>
        <p:nvSpPr>
          <p:cNvPr id="257" name="Rectangle 90"/>
          <p:cNvSpPr>
            <a:spLocks noChangeArrowheads="1"/>
          </p:cNvSpPr>
          <p:nvPr/>
        </p:nvSpPr>
        <p:spPr bwMode="auto">
          <a:xfrm>
            <a:off x="5311539" y="984035"/>
            <a:ext cx="3762568" cy="305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kumimoji="0" lang="en-US" altLang="ja-JP" sz="1382" b="1" kern="0" dirty="0">
                <a:solidFill>
                  <a:srgbClr val="000000"/>
                </a:solidFill>
                <a:latin typeface="ＭＳ ゴシック" panose="020B0609070205080204" pitchFamily="49" charset="-128"/>
                <a:ea typeface="ＭＳ ゴシック" panose="020B0609070205080204" pitchFamily="49" charset="-128"/>
              </a:rPr>
              <a:t>○</a:t>
            </a:r>
            <a:r>
              <a:rPr kumimoji="0" lang="ja-JP" altLang="en-US" sz="1382" b="1" kern="0" dirty="0">
                <a:solidFill>
                  <a:srgbClr val="000000"/>
                </a:solidFill>
                <a:latin typeface="ＭＳ ゴシック" panose="020B0609070205080204" pitchFamily="49" charset="-128"/>
                <a:ea typeface="ＭＳ ゴシック" panose="020B0609070205080204" pitchFamily="49" charset="-128"/>
              </a:rPr>
              <a:t>　</a:t>
            </a:r>
            <a:r>
              <a:rPr kumimoji="0" lang="ja-JP" altLang="en-US" sz="1382" b="1" u="sng" kern="0" dirty="0">
                <a:solidFill>
                  <a:srgbClr val="000000"/>
                </a:solidFill>
                <a:latin typeface="ＭＳ ゴシック" panose="020B0609070205080204" pitchFamily="49" charset="-128"/>
                <a:ea typeface="ＭＳ ゴシック" panose="020B0609070205080204" pitchFamily="49" charset="-128"/>
              </a:rPr>
              <a:t>船艇</a:t>
            </a:r>
            <a:r>
              <a:rPr kumimoji="0" lang="ja-JP" altLang="en-US" sz="1037" b="1" kern="0" dirty="0">
                <a:solidFill>
                  <a:srgbClr val="000000"/>
                </a:solidFill>
                <a:latin typeface="ＭＳ ゴシック" panose="020B0609070205080204" pitchFamily="49" charset="-128"/>
                <a:ea typeface="ＭＳ ゴシック" panose="020B0609070205080204" pitchFamily="49" charset="-128"/>
              </a:rPr>
              <a:t>　・・・・・・・・・・・・・・・・ </a:t>
            </a:r>
            <a:r>
              <a:rPr kumimoji="0" lang="en-US" altLang="ja-JP" sz="1382" b="1" kern="0" dirty="0" smtClean="0">
                <a:solidFill>
                  <a:srgbClr val="000000"/>
                </a:solidFill>
                <a:latin typeface="ＭＳ ゴシック" panose="020B0609070205080204" pitchFamily="49" charset="-128"/>
                <a:ea typeface="ＭＳ ゴシック" panose="020B0609070205080204" pitchFamily="49" charset="-128"/>
              </a:rPr>
              <a:t>474 </a:t>
            </a:r>
            <a:r>
              <a:rPr kumimoji="0" lang="ja-JP" altLang="en-US" sz="1382" b="1" kern="0" dirty="0">
                <a:solidFill>
                  <a:srgbClr val="000000"/>
                </a:solidFill>
                <a:latin typeface="ＭＳ ゴシック" panose="020B0609070205080204" pitchFamily="49" charset="-128"/>
                <a:ea typeface="ＭＳ ゴシック" panose="020B0609070205080204" pitchFamily="49" charset="-128"/>
              </a:rPr>
              <a:t>隻</a:t>
            </a:r>
          </a:p>
        </p:txBody>
      </p:sp>
      <p:grpSp>
        <p:nvGrpSpPr>
          <p:cNvPr id="258" name="グループ化 98"/>
          <p:cNvGrpSpPr>
            <a:grpSpLocks/>
          </p:cNvGrpSpPr>
          <p:nvPr/>
        </p:nvGrpSpPr>
        <p:grpSpPr bwMode="auto">
          <a:xfrm>
            <a:off x="7207337" y="1261715"/>
            <a:ext cx="2505442" cy="1079891"/>
            <a:chOff x="6564383" y="1222945"/>
            <a:chExt cx="2900950" cy="1249910"/>
          </a:xfrm>
        </p:grpSpPr>
        <p:sp>
          <p:nvSpPr>
            <p:cNvPr id="259" name="Text Box 21"/>
            <p:cNvSpPr txBox="1">
              <a:spLocks noChangeArrowheads="1"/>
            </p:cNvSpPr>
            <p:nvPr/>
          </p:nvSpPr>
          <p:spPr bwMode="auto">
            <a:xfrm>
              <a:off x="6686089" y="1349607"/>
              <a:ext cx="2779244" cy="11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50000"/>
                </a:lnSpc>
                <a:spcBef>
                  <a:spcPct val="50000"/>
                </a:spcBef>
                <a:buFontTx/>
                <a:buNone/>
                <a:defRPr/>
              </a:pPr>
              <a:r>
                <a:rPr lang="ja-JP" altLang="en-US" sz="1037" kern="0" dirty="0">
                  <a:solidFill>
                    <a:srgbClr val="000000"/>
                  </a:solidFill>
                  <a:latin typeface="ＭＳ ゴシック" panose="020B0609070205080204" pitchFamily="49" charset="-128"/>
                  <a:ea typeface="ＭＳ ゴシック" panose="020B0609070205080204" pitchFamily="49" charset="-128"/>
                </a:rPr>
                <a:t>巡視船艇</a:t>
              </a:r>
              <a:endParaRPr lang="en-US" altLang="ja-JP" sz="1037" kern="0" dirty="0">
                <a:solidFill>
                  <a:srgbClr val="000000"/>
                </a:solidFill>
                <a:latin typeface="ＭＳ ゴシック" panose="020B0609070205080204" pitchFamily="49" charset="-128"/>
                <a:ea typeface="ＭＳ ゴシック" panose="020B0609070205080204" pitchFamily="49" charset="-128"/>
              </a:endParaRPr>
            </a:p>
            <a:p>
              <a:pPr>
                <a:lnSpc>
                  <a:spcPct val="50000"/>
                </a:lnSpc>
                <a:spcBef>
                  <a:spcPct val="50000"/>
                </a:spcBef>
                <a:buFontTx/>
                <a:buNone/>
                <a:defRPr/>
              </a:pPr>
              <a:r>
                <a:rPr lang="ja-JP" altLang="en-US" sz="1037" kern="0" dirty="0">
                  <a:solidFill>
                    <a:srgbClr val="000000"/>
                  </a:solidFill>
                  <a:latin typeface="ＭＳ ゴシック" panose="020B0609070205080204" pitchFamily="49" charset="-128"/>
                  <a:ea typeface="ＭＳ ゴシック" panose="020B0609070205080204" pitchFamily="49" charset="-128"/>
                </a:rPr>
                <a:t>（うち大型巡視船　　　　　）</a:t>
              </a:r>
            </a:p>
            <a:p>
              <a:pPr>
                <a:lnSpc>
                  <a:spcPct val="50000"/>
                </a:lnSpc>
                <a:spcBef>
                  <a:spcPct val="50000"/>
                </a:spcBef>
                <a:buFontTx/>
                <a:buNone/>
                <a:defRPr/>
              </a:pPr>
              <a:r>
                <a:rPr lang="ja-JP" altLang="en-US" sz="1037" kern="0" dirty="0">
                  <a:solidFill>
                    <a:srgbClr val="000000"/>
                  </a:solidFill>
                  <a:latin typeface="ＭＳ ゴシック" panose="020B0609070205080204" pitchFamily="49" charset="-128"/>
                  <a:ea typeface="ＭＳ ゴシック" panose="020B0609070205080204" pitchFamily="49" charset="-128"/>
                </a:rPr>
                <a:t>特殊警備救難艇</a:t>
              </a:r>
              <a:endParaRPr lang="en-US" altLang="ja-JP" sz="1037" kern="0" dirty="0">
                <a:solidFill>
                  <a:srgbClr val="000000"/>
                </a:solidFill>
                <a:latin typeface="ＭＳ ゴシック" panose="020B0609070205080204" pitchFamily="49" charset="-128"/>
                <a:ea typeface="ＭＳ ゴシック" panose="020B0609070205080204" pitchFamily="49" charset="-128"/>
              </a:endParaRPr>
            </a:p>
            <a:p>
              <a:pPr>
                <a:lnSpc>
                  <a:spcPct val="50000"/>
                </a:lnSpc>
                <a:spcBef>
                  <a:spcPct val="50000"/>
                </a:spcBef>
                <a:buFontTx/>
                <a:buNone/>
                <a:defRPr/>
              </a:pPr>
              <a:r>
                <a:rPr lang="ja-JP" altLang="en-US" sz="1037" kern="0" dirty="0">
                  <a:solidFill>
                    <a:srgbClr val="000000"/>
                  </a:solidFill>
                  <a:latin typeface="ＭＳ ゴシック" panose="020B0609070205080204" pitchFamily="49" charset="-128"/>
                  <a:ea typeface="ＭＳ ゴシック" panose="020B0609070205080204" pitchFamily="49" charset="-128"/>
                </a:rPr>
                <a:t>測量船</a:t>
              </a:r>
            </a:p>
            <a:p>
              <a:pPr>
                <a:lnSpc>
                  <a:spcPct val="50000"/>
                </a:lnSpc>
                <a:spcBef>
                  <a:spcPct val="50000"/>
                </a:spcBef>
                <a:buFontTx/>
                <a:buNone/>
                <a:defRPr/>
              </a:pPr>
              <a:r>
                <a:rPr lang="ja-JP" altLang="en-US" sz="1037" kern="0" dirty="0">
                  <a:solidFill>
                    <a:srgbClr val="000000"/>
                  </a:solidFill>
                  <a:latin typeface="ＭＳ ゴシック" panose="020B0609070205080204" pitchFamily="49" charset="-128"/>
                  <a:ea typeface="ＭＳ ゴシック" panose="020B0609070205080204" pitchFamily="49" charset="-128"/>
                </a:rPr>
                <a:t>灯台見回り船</a:t>
              </a:r>
            </a:p>
            <a:p>
              <a:pPr>
                <a:lnSpc>
                  <a:spcPct val="50000"/>
                </a:lnSpc>
                <a:spcBef>
                  <a:spcPct val="50000"/>
                </a:spcBef>
                <a:buFontTx/>
                <a:buNone/>
                <a:defRPr/>
              </a:pPr>
              <a:r>
                <a:rPr lang="ja-JP" altLang="en-US" sz="1037" kern="0" dirty="0">
                  <a:solidFill>
                    <a:srgbClr val="000000"/>
                  </a:solidFill>
                  <a:latin typeface="ＭＳ ゴシック" panose="020B0609070205080204" pitchFamily="49" charset="-128"/>
                  <a:ea typeface="ＭＳ ゴシック" panose="020B0609070205080204" pitchFamily="49" charset="-128"/>
                </a:rPr>
                <a:t>実習船</a:t>
              </a:r>
            </a:p>
          </p:txBody>
        </p:sp>
        <p:sp>
          <p:nvSpPr>
            <p:cNvPr id="260" name="Rectangle 22"/>
            <p:cNvSpPr>
              <a:spLocks noChangeArrowheads="1"/>
            </p:cNvSpPr>
            <p:nvPr/>
          </p:nvSpPr>
          <p:spPr bwMode="auto">
            <a:xfrm>
              <a:off x="6709430" y="1222945"/>
              <a:ext cx="2184049" cy="1224958"/>
            </a:xfrm>
            <a:prstGeom prst="rect">
              <a:avLst/>
            </a:prstGeom>
            <a:noFill/>
            <a:ln w="63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554" kern="0" dirty="0">
                <a:solidFill>
                  <a:srgbClr val="000000"/>
                </a:solidFill>
              </a:endParaRPr>
            </a:p>
          </p:txBody>
        </p:sp>
        <p:sp>
          <p:nvSpPr>
            <p:cNvPr id="261" name="Rectangle 23"/>
            <p:cNvSpPr>
              <a:spLocks noChangeArrowheads="1"/>
            </p:cNvSpPr>
            <p:nvPr/>
          </p:nvSpPr>
          <p:spPr bwMode="auto">
            <a:xfrm>
              <a:off x="8086548" y="1356274"/>
              <a:ext cx="750217" cy="20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50000"/>
                </a:lnSpc>
                <a:spcBef>
                  <a:spcPct val="50000"/>
                </a:spcBef>
                <a:buFontTx/>
                <a:buNone/>
                <a:defRPr/>
              </a:pPr>
              <a:r>
                <a:rPr lang="ja-JP" altLang="en-US" sz="1037" kern="0" dirty="0">
                  <a:solidFill>
                    <a:srgbClr val="000000"/>
                  </a:solidFill>
                  <a:latin typeface="ＭＳ 明朝" panose="02020609040205080304" pitchFamily="17" charset="-128"/>
                  <a:ea typeface="ＭＳ 明朝" panose="02020609040205080304" pitchFamily="17" charset="-128"/>
                </a:rPr>
                <a:t>　</a:t>
              </a:r>
              <a:r>
                <a:rPr lang="en-US" altLang="ja-JP" sz="1037" kern="0" dirty="0" smtClean="0">
                  <a:solidFill>
                    <a:srgbClr val="000000"/>
                  </a:solidFill>
                  <a:latin typeface="ＭＳ ゴシック" panose="020B0609070205080204" pitchFamily="49" charset="-128"/>
                  <a:ea typeface="ＭＳ ゴシック" panose="020B0609070205080204" pitchFamily="49" charset="-128"/>
                </a:rPr>
                <a:t>380</a:t>
              </a:r>
              <a:r>
                <a:rPr lang="ja-JP" altLang="en-US" sz="1037" kern="0" dirty="0" smtClean="0">
                  <a:solidFill>
                    <a:srgbClr val="000000"/>
                  </a:solidFill>
                  <a:latin typeface="ＭＳ ゴシック" panose="020B0609070205080204" pitchFamily="49" charset="-128"/>
                  <a:ea typeface="ＭＳ ゴシック" panose="020B0609070205080204" pitchFamily="49" charset="-128"/>
                </a:rPr>
                <a:t>隻</a:t>
              </a:r>
              <a:endParaRPr lang="ja-JP" altLang="en-US" sz="1037" kern="0" dirty="0">
                <a:solidFill>
                  <a:srgbClr val="000000"/>
                </a:solidFill>
                <a:latin typeface="ＭＳ ゴシック" panose="020B0609070205080204" pitchFamily="49" charset="-128"/>
                <a:ea typeface="ＭＳ ゴシック" panose="020B0609070205080204" pitchFamily="49" charset="-128"/>
              </a:endParaRPr>
            </a:p>
          </p:txBody>
        </p:sp>
        <p:sp>
          <p:nvSpPr>
            <p:cNvPr id="262" name="Rectangle 24"/>
            <p:cNvSpPr>
              <a:spLocks noChangeArrowheads="1"/>
            </p:cNvSpPr>
            <p:nvPr/>
          </p:nvSpPr>
          <p:spPr bwMode="auto">
            <a:xfrm>
              <a:off x="8158239" y="1532934"/>
              <a:ext cx="674119" cy="20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50000"/>
                </a:lnSpc>
                <a:spcBef>
                  <a:spcPct val="50000"/>
                </a:spcBef>
                <a:buFontTx/>
                <a:buNone/>
                <a:defRPr/>
              </a:pPr>
              <a:r>
                <a:rPr lang="ja-JP" altLang="en-US" sz="1037" kern="0" dirty="0">
                  <a:solidFill>
                    <a:srgbClr val="000000"/>
                  </a:solidFill>
                  <a:latin typeface="ＭＳ 明朝" panose="02020609040205080304" pitchFamily="17" charset="-128"/>
                  <a:ea typeface="ＭＳ 明朝" panose="02020609040205080304" pitchFamily="17" charset="-128"/>
                </a:rPr>
                <a:t>　</a:t>
              </a:r>
              <a:r>
                <a:rPr lang="en-US" altLang="ja-JP" sz="1037" kern="0" dirty="0" smtClean="0">
                  <a:solidFill>
                    <a:srgbClr val="000000"/>
                  </a:solidFill>
                  <a:latin typeface="ＭＳ ゴシック" panose="020B0609070205080204" pitchFamily="49" charset="-128"/>
                  <a:ea typeface="ＭＳ ゴシック" panose="020B0609070205080204" pitchFamily="49" charset="-128"/>
                </a:rPr>
                <a:t>68</a:t>
              </a:r>
              <a:r>
                <a:rPr lang="ja-JP" altLang="en-US" sz="1037" kern="0" dirty="0" smtClean="0">
                  <a:solidFill>
                    <a:srgbClr val="000000"/>
                  </a:solidFill>
                  <a:latin typeface="ＭＳ ゴシック" panose="020B0609070205080204" pitchFamily="49" charset="-128"/>
                  <a:ea typeface="ＭＳ ゴシック" panose="020B0609070205080204" pitchFamily="49" charset="-128"/>
                </a:rPr>
                <a:t>隻</a:t>
              </a:r>
              <a:endParaRPr lang="ja-JP" altLang="en-US" sz="1037" kern="0" dirty="0">
                <a:solidFill>
                  <a:srgbClr val="000000"/>
                </a:solidFill>
                <a:latin typeface="ＭＳ ゴシック" panose="020B0609070205080204" pitchFamily="49" charset="-128"/>
                <a:ea typeface="ＭＳ ゴシック" panose="020B0609070205080204" pitchFamily="49" charset="-128"/>
              </a:endParaRPr>
            </a:p>
          </p:txBody>
        </p:sp>
        <p:sp>
          <p:nvSpPr>
            <p:cNvPr id="263" name="Rectangle 25"/>
            <p:cNvSpPr>
              <a:spLocks noChangeArrowheads="1"/>
            </p:cNvSpPr>
            <p:nvPr/>
          </p:nvSpPr>
          <p:spPr bwMode="auto">
            <a:xfrm>
              <a:off x="8384979" y="2066249"/>
              <a:ext cx="530173" cy="199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50000"/>
                </a:lnSpc>
                <a:spcBef>
                  <a:spcPct val="50000"/>
                </a:spcBef>
                <a:buFontTx/>
                <a:buNone/>
                <a:defRPr/>
              </a:pPr>
              <a:r>
                <a:rPr lang="en-US" altLang="ja-JP" sz="1037" kern="0" dirty="0">
                  <a:solidFill>
                    <a:srgbClr val="000000"/>
                  </a:solidFill>
                  <a:latin typeface="ＭＳ ゴシック" panose="020B0609070205080204" pitchFamily="49" charset="-128"/>
                  <a:ea typeface="ＭＳ ゴシック" panose="020B0609070205080204" pitchFamily="49" charset="-128"/>
                </a:rPr>
                <a:t>6</a:t>
              </a:r>
              <a:r>
                <a:rPr lang="ja-JP" altLang="en-US" sz="1037" kern="0" dirty="0">
                  <a:solidFill>
                    <a:srgbClr val="000000"/>
                  </a:solidFill>
                  <a:latin typeface="ＭＳ ゴシック" panose="020B0609070205080204" pitchFamily="49" charset="-128"/>
                  <a:ea typeface="ＭＳ ゴシック" panose="020B0609070205080204" pitchFamily="49" charset="-128"/>
                </a:rPr>
                <a:t>隻</a:t>
              </a:r>
            </a:p>
          </p:txBody>
        </p:sp>
        <p:sp>
          <p:nvSpPr>
            <p:cNvPr id="264" name="Rectangle 26"/>
            <p:cNvSpPr>
              <a:spLocks noChangeArrowheads="1"/>
            </p:cNvSpPr>
            <p:nvPr/>
          </p:nvSpPr>
          <p:spPr bwMode="auto">
            <a:xfrm>
              <a:off x="8384979" y="2234577"/>
              <a:ext cx="443967" cy="199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50000"/>
                </a:lnSpc>
                <a:spcBef>
                  <a:spcPct val="50000"/>
                </a:spcBef>
                <a:buFontTx/>
                <a:buNone/>
                <a:defRPr/>
              </a:pPr>
              <a:r>
                <a:rPr lang="en-US" altLang="ja-JP" sz="1037" kern="0" dirty="0">
                  <a:solidFill>
                    <a:srgbClr val="000000"/>
                  </a:solidFill>
                  <a:latin typeface="ＭＳ ゴシック" panose="020B0609070205080204" pitchFamily="49" charset="-128"/>
                  <a:ea typeface="ＭＳ ゴシック" panose="020B0609070205080204" pitchFamily="49" charset="-128"/>
                </a:rPr>
                <a:t>3</a:t>
              </a:r>
              <a:r>
                <a:rPr lang="ja-JP" altLang="en-US" sz="1037" kern="0" dirty="0">
                  <a:solidFill>
                    <a:srgbClr val="000000"/>
                  </a:solidFill>
                  <a:latin typeface="ＭＳ ゴシック" panose="020B0609070205080204" pitchFamily="49" charset="-128"/>
                  <a:ea typeface="ＭＳ ゴシック" panose="020B0609070205080204" pitchFamily="49" charset="-128"/>
                </a:rPr>
                <a:t>隻</a:t>
              </a:r>
            </a:p>
          </p:txBody>
        </p:sp>
        <p:sp>
          <p:nvSpPr>
            <p:cNvPr id="265" name="Rectangle 25"/>
            <p:cNvSpPr>
              <a:spLocks noChangeArrowheads="1"/>
            </p:cNvSpPr>
            <p:nvPr/>
          </p:nvSpPr>
          <p:spPr bwMode="auto">
            <a:xfrm>
              <a:off x="8316623" y="1707928"/>
              <a:ext cx="531841" cy="20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50000"/>
                </a:lnSpc>
                <a:spcBef>
                  <a:spcPct val="50000"/>
                </a:spcBef>
                <a:buFontTx/>
                <a:buNone/>
                <a:defRPr/>
              </a:pPr>
              <a:r>
                <a:rPr lang="en-US" altLang="ja-JP" sz="1037" kern="0" dirty="0" smtClean="0">
                  <a:solidFill>
                    <a:srgbClr val="000000"/>
                  </a:solidFill>
                  <a:latin typeface="ＭＳ ゴシック" panose="020B0609070205080204" pitchFamily="49" charset="-128"/>
                  <a:ea typeface="ＭＳ ゴシック" panose="020B0609070205080204" pitchFamily="49" charset="-128"/>
                </a:rPr>
                <a:t>71</a:t>
              </a:r>
              <a:r>
                <a:rPr lang="ja-JP" altLang="en-US" sz="1037" kern="0" dirty="0" smtClean="0">
                  <a:solidFill>
                    <a:srgbClr val="000000"/>
                  </a:solidFill>
                  <a:latin typeface="ＭＳ ゴシック" panose="020B0609070205080204" pitchFamily="49" charset="-128"/>
                  <a:ea typeface="ＭＳ ゴシック" panose="020B0609070205080204" pitchFamily="49" charset="-128"/>
                </a:rPr>
                <a:t>隻</a:t>
              </a:r>
              <a:endParaRPr lang="ja-JP" altLang="en-US" sz="1037" kern="0" dirty="0">
                <a:solidFill>
                  <a:srgbClr val="000000"/>
                </a:solidFill>
                <a:latin typeface="ＭＳ ゴシック" panose="020B0609070205080204" pitchFamily="49" charset="-128"/>
                <a:ea typeface="ＭＳ ゴシック" panose="020B0609070205080204" pitchFamily="49" charset="-128"/>
              </a:endParaRPr>
            </a:p>
          </p:txBody>
        </p:sp>
        <p:sp>
          <p:nvSpPr>
            <p:cNvPr id="266" name="Rectangle 26"/>
            <p:cNvSpPr>
              <a:spLocks noChangeArrowheads="1"/>
            </p:cNvSpPr>
            <p:nvPr/>
          </p:nvSpPr>
          <p:spPr bwMode="auto">
            <a:xfrm>
              <a:off x="8314956" y="1876258"/>
              <a:ext cx="520067" cy="20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nSpc>
                  <a:spcPct val="50000"/>
                </a:lnSpc>
                <a:spcBef>
                  <a:spcPct val="50000"/>
                </a:spcBef>
                <a:buFontTx/>
                <a:buNone/>
                <a:defRPr/>
              </a:pPr>
              <a:r>
                <a:rPr lang="en-US" altLang="ja-JP" sz="1037" kern="0" dirty="0" smtClean="0">
                  <a:solidFill>
                    <a:srgbClr val="000000"/>
                  </a:solidFill>
                  <a:latin typeface="ＭＳ ゴシック" panose="020B0609070205080204" pitchFamily="49" charset="-128"/>
                  <a:ea typeface="ＭＳ ゴシック" panose="020B0609070205080204" pitchFamily="49" charset="-128"/>
                </a:rPr>
                <a:t>14</a:t>
              </a:r>
              <a:r>
                <a:rPr lang="ja-JP" altLang="en-US" sz="1037" kern="0" dirty="0" smtClean="0">
                  <a:solidFill>
                    <a:srgbClr val="000000"/>
                  </a:solidFill>
                  <a:latin typeface="ＭＳ ゴシック" panose="020B0609070205080204" pitchFamily="49" charset="-128"/>
                  <a:ea typeface="ＭＳ ゴシック" panose="020B0609070205080204" pitchFamily="49" charset="-128"/>
                </a:rPr>
                <a:t>隻</a:t>
              </a:r>
              <a:endParaRPr lang="ja-JP" altLang="en-US" sz="1037" kern="0" dirty="0">
                <a:solidFill>
                  <a:srgbClr val="000000"/>
                </a:solidFill>
                <a:latin typeface="ＭＳ ゴシック" panose="020B0609070205080204" pitchFamily="49" charset="-128"/>
                <a:ea typeface="ＭＳ ゴシック" panose="020B0609070205080204" pitchFamily="49" charset="-128"/>
              </a:endParaRPr>
            </a:p>
          </p:txBody>
        </p:sp>
        <p:sp>
          <p:nvSpPr>
            <p:cNvPr id="267" name="Rectangle 27"/>
            <p:cNvSpPr>
              <a:spLocks noChangeArrowheads="1"/>
            </p:cNvSpPr>
            <p:nvPr/>
          </p:nvSpPr>
          <p:spPr bwMode="auto">
            <a:xfrm>
              <a:off x="6564383" y="1222945"/>
              <a:ext cx="155050" cy="1224958"/>
            </a:xfrm>
            <a:prstGeom prst="rect">
              <a:avLst/>
            </a:prstGeom>
            <a:solidFill>
              <a:srgbClr val="EAEAEA"/>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777" kern="0" dirty="0">
                  <a:solidFill>
                    <a:srgbClr val="000000"/>
                  </a:solidFill>
                  <a:latin typeface="ＭＳ ゴシック" panose="020B0609070205080204" pitchFamily="49" charset="-128"/>
                  <a:ea typeface="ＭＳ ゴシック" panose="020B0609070205080204" pitchFamily="49" charset="-128"/>
                </a:rPr>
                <a:t>内</a:t>
              </a:r>
            </a:p>
            <a:p>
              <a:pPr algn="ctr">
                <a:spcBef>
                  <a:spcPct val="0"/>
                </a:spcBef>
                <a:buFontTx/>
                <a:buNone/>
                <a:defRPr/>
              </a:pPr>
              <a:r>
                <a:rPr lang="ja-JP" altLang="en-US" sz="777" kern="0" dirty="0">
                  <a:solidFill>
                    <a:srgbClr val="000000"/>
                  </a:solidFill>
                  <a:latin typeface="ＭＳ ゴシック" panose="020B0609070205080204" pitchFamily="49" charset="-128"/>
                  <a:ea typeface="ＭＳ ゴシック" panose="020B0609070205080204" pitchFamily="49" charset="-128"/>
                </a:rPr>
                <a:t>訳</a:t>
              </a:r>
            </a:p>
          </p:txBody>
        </p:sp>
      </p:grpSp>
      <p:sp>
        <p:nvSpPr>
          <p:cNvPr id="268" name="Text Box 185"/>
          <p:cNvSpPr txBox="1">
            <a:spLocks noChangeArrowheads="1"/>
          </p:cNvSpPr>
          <p:nvPr/>
        </p:nvSpPr>
        <p:spPr bwMode="auto">
          <a:xfrm>
            <a:off x="5335726" y="4482647"/>
            <a:ext cx="2026417" cy="224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ja-JP" altLang="en-US" sz="857" dirty="0">
                <a:solidFill>
                  <a:srgbClr val="000000"/>
                </a:solidFill>
              </a:rPr>
              <a:t>神奈川県　観音埼灯台</a:t>
            </a:r>
          </a:p>
        </p:txBody>
      </p:sp>
      <p:sp>
        <p:nvSpPr>
          <p:cNvPr id="269" name="Text Box 187"/>
          <p:cNvSpPr txBox="1">
            <a:spLocks noChangeArrowheads="1"/>
          </p:cNvSpPr>
          <p:nvPr/>
        </p:nvSpPr>
        <p:spPr bwMode="auto">
          <a:xfrm>
            <a:off x="5360537" y="3311783"/>
            <a:ext cx="1976794" cy="26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ts val="381"/>
              </a:lnSpc>
              <a:spcBef>
                <a:spcPct val="50000"/>
              </a:spcBef>
            </a:pPr>
            <a:r>
              <a:rPr lang="ja-JP" altLang="en-US" sz="857" dirty="0">
                <a:solidFill>
                  <a:srgbClr val="000000"/>
                </a:solidFill>
              </a:rPr>
              <a:t>那覇</a:t>
            </a:r>
            <a:r>
              <a:rPr lang="ja-JP" altLang="en-US" sz="857" dirty="0" smtClean="0">
                <a:solidFill>
                  <a:srgbClr val="000000"/>
                </a:solidFill>
              </a:rPr>
              <a:t>航空</a:t>
            </a:r>
            <a:r>
              <a:rPr lang="ja-JP" altLang="en-US" sz="857" dirty="0">
                <a:solidFill>
                  <a:srgbClr val="000000"/>
                </a:solidFill>
              </a:rPr>
              <a:t>基地</a:t>
            </a:r>
            <a:endParaRPr lang="en-US" altLang="ja-JP" sz="857" dirty="0">
              <a:solidFill>
                <a:srgbClr val="000000"/>
              </a:solidFill>
            </a:endParaRPr>
          </a:p>
          <a:p>
            <a:pPr algn="ctr">
              <a:lnSpc>
                <a:spcPts val="381"/>
              </a:lnSpc>
              <a:spcBef>
                <a:spcPct val="50000"/>
              </a:spcBef>
            </a:pPr>
            <a:r>
              <a:rPr lang="en-US" altLang="ja-JP" sz="857" dirty="0" smtClean="0">
                <a:solidFill>
                  <a:srgbClr val="000000"/>
                </a:solidFill>
              </a:rPr>
              <a:t>MAJ573</a:t>
            </a:r>
            <a:r>
              <a:rPr lang="ja-JP" altLang="en-US" sz="857" dirty="0">
                <a:solidFill>
                  <a:srgbClr val="000000"/>
                </a:solidFill>
              </a:rPr>
              <a:t>　</a:t>
            </a:r>
            <a:r>
              <a:rPr lang="ja-JP" altLang="en-US" sz="857" dirty="0" smtClean="0">
                <a:solidFill>
                  <a:srgbClr val="000000"/>
                </a:solidFill>
              </a:rPr>
              <a:t>ちゅらたか</a:t>
            </a:r>
            <a:endParaRPr lang="ja-JP" altLang="en-US" sz="857" dirty="0">
              <a:solidFill>
                <a:srgbClr val="000000"/>
              </a:solidFill>
            </a:endParaRPr>
          </a:p>
        </p:txBody>
      </p:sp>
      <p:pic>
        <p:nvPicPr>
          <p:cNvPr id="270" name="図 26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764018" y="3757370"/>
            <a:ext cx="1169833" cy="762792"/>
          </a:xfrm>
          <a:prstGeom prst="rect">
            <a:avLst/>
          </a:prstGeom>
        </p:spPr>
      </p:pic>
      <p:sp>
        <p:nvSpPr>
          <p:cNvPr id="271" name="Text Box 187"/>
          <p:cNvSpPr txBox="1">
            <a:spLocks noChangeArrowheads="1"/>
          </p:cNvSpPr>
          <p:nvPr/>
        </p:nvSpPr>
        <p:spPr bwMode="auto">
          <a:xfrm>
            <a:off x="5280853" y="2121199"/>
            <a:ext cx="1995487" cy="26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ts val="400"/>
              </a:lnSpc>
              <a:spcBef>
                <a:spcPct val="50000"/>
              </a:spcBef>
              <a:spcAft>
                <a:spcPct val="0"/>
              </a:spcAft>
            </a:pPr>
            <a:r>
              <a:rPr lang="ja-JP" altLang="en-US" sz="900" dirty="0">
                <a:solidFill>
                  <a:srgbClr val="000000"/>
                </a:solidFill>
                <a:latin typeface="Arial" panose="020B0604020202020204" pitchFamily="34" charset="0"/>
              </a:rPr>
              <a:t>鹿児島</a:t>
            </a:r>
            <a:r>
              <a:rPr lang="ja-JP" altLang="en-US" sz="900" dirty="0" smtClean="0">
                <a:solidFill>
                  <a:srgbClr val="000000"/>
                </a:solidFill>
                <a:latin typeface="Arial" panose="020B0604020202020204" pitchFamily="34" charset="0"/>
              </a:rPr>
              <a:t>海上保安部</a:t>
            </a:r>
            <a:endParaRPr lang="en-US" altLang="ja-JP" sz="900" dirty="0" smtClean="0">
              <a:solidFill>
                <a:srgbClr val="000000"/>
              </a:solidFill>
              <a:latin typeface="Arial" panose="020B0604020202020204" pitchFamily="34" charset="0"/>
            </a:endParaRPr>
          </a:p>
          <a:p>
            <a:pPr algn="ctr" fontAlgn="base">
              <a:lnSpc>
                <a:spcPts val="400"/>
              </a:lnSpc>
              <a:spcBef>
                <a:spcPct val="50000"/>
              </a:spcBef>
              <a:spcAft>
                <a:spcPct val="0"/>
              </a:spcAft>
            </a:pPr>
            <a:r>
              <a:rPr lang="ja-JP" altLang="en-US" sz="900" dirty="0" smtClean="0">
                <a:solidFill>
                  <a:srgbClr val="000000"/>
                </a:solidFill>
                <a:latin typeface="Arial" panose="020B0604020202020204" pitchFamily="34" charset="0"/>
              </a:rPr>
              <a:t>巡視船　ＰＬ</a:t>
            </a:r>
            <a:r>
              <a:rPr lang="en-US" altLang="ja-JP" sz="900" dirty="0" smtClean="0">
                <a:solidFill>
                  <a:srgbClr val="000000"/>
                </a:solidFill>
                <a:latin typeface="Arial" panose="020B0604020202020204" pitchFamily="34" charset="0"/>
              </a:rPr>
              <a:t>H33</a:t>
            </a:r>
            <a:r>
              <a:rPr lang="ja-JP" altLang="en-US" sz="900" dirty="0" smtClean="0">
                <a:solidFill>
                  <a:srgbClr val="000000"/>
                </a:solidFill>
                <a:latin typeface="Arial" panose="020B0604020202020204" pitchFamily="34" charset="0"/>
              </a:rPr>
              <a:t>　れいめい</a:t>
            </a:r>
            <a:endParaRPr lang="ja-JP" altLang="en-US" sz="900" dirty="0">
              <a:solidFill>
                <a:srgbClr val="000000"/>
              </a:solidFill>
              <a:latin typeface="Arial" panose="020B0604020202020204" pitchFamily="34" charset="0"/>
            </a:endParaRPr>
          </a:p>
        </p:txBody>
      </p:sp>
      <p:sp>
        <p:nvSpPr>
          <p:cNvPr id="272" name="Text Box 199"/>
          <p:cNvSpPr txBox="1">
            <a:spLocks noChangeArrowheads="1"/>
          </p:cNvSpPr>
          <p:nvPr/>
        </p:nvSpPr>
        <p:spPr bwMode="auto">
          <a:xfrm>
            <a:off x="7659806" y="870540"/>
            <a:ext cx="1423794" cy="21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602906">
              <a:spcBef>
                <a:spcPct val="50000"/>
              </a:spcBef>
              <a:buNone/>
              <a:defRPr/>
            </a:pPr>
            <a:r>
              <a:rPr lang="ja-JP" altLang="en-US" sz="762"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62"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762"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762"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762"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762"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762"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762"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日現在）</a:t>
            </a:r>
            <a:endParaRPr lang="en-US" altLang="ja-JP" sz="762"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3" name="Text Box 199"/>
          <p:cNvSpPr txBox="1">
            <a:spLocks noChangeArrowheads="1"/>
          </p:cNvSpPr>
          <p:nvPr/>
        </p:nvSpPr>
        <p:spPr bwMode="auto">
          <a:xfrm>
            <a:off x="8238048" y="6493632"/>
            <a:ext cx="1291167" cy="209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602906">
              <a:spcBef>
                <a:spcPct val="50000"/>
              </a:spcBef>
              <a:buNone/>
              <a:defRPr/>
            </a:pPr>
            <a:r>
              <a:rPr lang="en-US" altLang="ja-JP" sz="762"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62"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762"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762"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762"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末現在</a:t>
            </a:r>
            <a:r>
              <a:rPr lang="en-US" altLang="ja-JP" sz="762"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p:txBody>
      </p:sp>
      <p:pic>
        <p:nvPicPr>
          <p:cNvPr id="2" name="図 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462586" y="1269073"/>
            <a:ext cx="1668937" cy="828000"/>
          </a:xfrm>
          <a:prstGeom prst="rect">
            <a:avLst/>
          </a:prstGeom>
        </p:spPr>
      </p:pic>
      <p:sp>
        <p:nvSpPr>
          <p:cNvPr id="97" name="Text Box 199"/>
          <p:cNvSpPr txBox="1">
            <a:spLocks noChangeArrowheads="1"/>
          </p:cNvSpPr>
          <p:nvPr/>
        </p:nvSpPr>
        <p:spPr bwMode="auto">
          <a:xfrm>
            <a:off x="8138880" y="3700596"/>
            <a:ext cx="1423794" cy="21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602906">
              <a:spcBef>
                <a:spcPct val="50000"/>
              </a:spcBef>
              <a:buNone/>
              <a:defRPr/>
            </a:pPr>
            <a:r>
              <a:rPr lang="ja-JP" altLang="en-US" sz="762" kern="0" dirty="0">
                <a:latin typeface="Meiryo UI" panose="020B0604030504040204" pitchFamily="50" charset="-128"/>
                <a:ea typeface="Meiryo UI" panose="020B0604030504040204" pitchFamily="50" charset="-128"/>
                <a:cs typeface="Meiryo UI" panose="020B0604030504040204" pitchFamily="50" charset="-128"/>
              </a:rPr>
              <a:t>（</a:t>
            </a:r>
            <a:r>
              <a:rPr lang="ja-JP" altLang="en-US" sz="762" kern="0" dirty="0" smtClean="0">
                <a:latin typeface="Meiryo UI" panose="020B0604030504040204" pitchFamily="50" charset="-128"/>
                <a:ea typeface="Meiryo UI" panose="020B0604030504040204" pitchFamily="50" charset="-128"/>
                <a:cs typeface="Meiryo UI" panose="020B0604030504040204" pitchFamily="50" charset="-128"/>
              </a:rPr>
              <a:t>令和元年度末現在）</a:t>
            </a:r>
            <a:endParaRPr lang="en-US" altLang="ja-JP" sz="762"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4" name="テキスト ボックス 15"/>
          <p:cNvSpPr txBox="1">
            <a:spLocks noChangeArrowheads="1"/>
          </p:cNvSpPr>
          <p:nvPr/>
        </p:nvSpPr>
        <p:spPr bwMode="auto">
          <a:xfrm>
            <a:off x="2154669" y="3695330"/>
            <a:ext cx="349455" cy="529887"/>
          </a:xfrm>
          <a:prstGeom prst="rect">
            <a:avLst/>
          </a:prstGeom>
          <a:solidFill>
            <a:srgbClr val="FFFF00"/>
          </a:solidFill>
          <a:ln w="12700">
            <a:solidFill>
              <a:schemeClr val="tx1"/>
            </a:solidFill>
            <a:miter lim="800000"/>
            <a:headEnd/>
            <a:tailEnd/>
          </a:ln>
        </p:spPr>
        <p:txBody>
          <a:bodyPr vert="eaVert">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endParaRPr lang="en-US" altLang="ja-JP" sz="190" dirty="0"/>
          </a:p>
          <a:p>
            <a:pPr algn="ctr">
              <a:defRPr/>
            </a:pPr>
            <a:r>
              <a:rPr lang="ja-JP" altLang="en-US" sz="691" dirty="0"/>
              <a:t>第四管区</a:t>
            </a:r>
            <a:endParaRPr lang="en-US" altLang="ja-JP" sz="691" dirty="0"/>
          </a:p>
          <a:p>
            <a:pPr algn="ctr">
              <a:defRPr/>
            </a:pPr>
            <a:endParaRPr lang="ja-JP" altLang="en-US" sz="190" dirty="0"/>
          </a:p>
        </p:txBody>
      </p:sp>
      <p:sp>
        <p:nvSpPr>
          <p:cNvPr id="115" name="テキスト ボックス 16"/>
          <p:cNvSpPr txBox="1">
            <a:spLocks noChangeArrowheads="1"/>
          </p:cNvSpPr>
          <p:nvPr/>
        </p:nvSpPr>
        <p:spPr bwMode="auto">
          <a:xfrm>
            <a:off x="1813903" y="3701745"/>
            <a:ext cx="349455" cy="529887"/>
          </a:xfrm>
          <a:prstGeom prst="rect">
            <a:avLst/>
          </a:prstGeom>
          <a:solidFill>
            <a:srgbClr val="FFFF00"/>
          </a:solidFill>
          <a:ln w="12700">
            <a:solidFill>
              <a:schemeClr val="tx1"/>
            </a:solidFill>
            <a:miter lim="800000"/>
            <a:headEnd/>
            <a:tailEnd/>
          </a:ln>
        </p:spPr>
        <p:txBody>
          <a:bodyPr vert="eaVert"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defRPr/>
            </a:pPr>
            <a:endParaRPr lang="en-US" altLang="ja-JP" sz="190" dirty="0"/>
          </a:p>
          <a:p>
            <a:pPr algn="ctr">
              <a:defRPr/>
            </a:pPr>
            <a:r>
              <a:rPr lang="ja-JP" altLang="en-US" sz="691" dirty="0"/>
              <a:t>第五管区</a:t>
            </a:r>
            <a:endParaRPr lang="en-US" altLang="ja-JP" sz="691" dirty="0"/>
          </a:p>
          <a:p>
            <a:pPr algn="ctr">
              <a:defRPr/>
            </a:pPr>
            <a:endParaRPr lang="ja-JP" altLang="en-US" sz="190" dirty="0"/>
          </a:p>
        </p:txBody>
      </p:sp>
    </p:spTree>
    <p:extLst>
      <p:ext uri="{BB962C8B-B14F-4D97-AF65-F5344CB8AC3E}">
        <p14:creationId xmlns:p14="http://schemas.microsoft.com/office/powerpoint/2010/main" val="653056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8"/>
          <p:cNvSpPr>
            <a:spLocks noChangeArrowheads="1"/>
          </p:cNvSpPr>
          <p:nvPr/>
        </p:nvSpPr>
        <p:spPr bwMode="auto">
          <a:xfrm>
            <a:off x="3096381" y="217714"/>
            <a:ext cx="3193143" cy="47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dist"/>
            <a:endParaRPr lang="ja-JP" altLang="ja-JP" sz="1524" dirty="0">
              <a:solidFill>
                <a:srgbClr val="000000"/>
              </a:solidFill>
              <a:ea typeface="ＭＳ ゴシック" panose="020B0609070205080204" pitchFamily="49" charset="-128"/>
            </a:endParaRPr>
          </a:p>
        </p:txBody>
      </p:sp>
      <p:sp>
        <p:nvSpPr>
          <p:cNvPr id="10244" name="Rectangle 16"/>
          <p:cNvSpPr>
            <a:spLocks noChangeArrowheads="1"/>
          </p:cNvSpPr>
          <p:nvPr/>
        </p:nvSpPr>
        <p:spPr bwMode="auto">
          <a:xfrm>
            <a:off x="272143" y="878417"/>
            <a:ext cx="3054048" cy="1105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120000"/>
              </a:lnSpc>
            </a:pPr>
            <a:r>
              <a:rPr lang="en-US" altLang="ja-JP" sz="104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4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尖閣諸島、竹島、北方四島</a:t>
            </a:r>
          </a:p>
          <a:p>
            <a:pPr>
              <a:lnSpc>
                <a:spcPct val="120000"/>
              </a:lnSpc>
            </a:pPr>
            <a:r>
              <a:rPr lang="ja-JP" altLang="en-US" sz="104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4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48"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周辺</a:t>
            </a:r>
            <a:r>
              <a:rPr lang="ja-JP" altLang="en-US" sz="104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海域における監視・警戒</a:t>
            </a:r>
          </a:p>
          <a:p>
            <a:pPr>
              <a:lnSpc>
                <a:spcPct val="120000"/>
              </a:lnSpc>
            </a:pPr>
            <a:r>
              <a:rPr lang="ja-JP" altLang="en-US" sz="104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●海洋権益の</a:t>
            </a:r>
            <a:r>
              <a:rPr lang="ja-JP" altLang="en-US" sz="1048"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保全</a:t>
            </a:r>
            <a:endParaRPr lang="ja-JP" altLang="en-US" sz="1048"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338" name="AutoShape 30"/>
          <p:cNvSpPr>
            <a:spLocks noChangeArrowheads="1"/>
          </p:cNvSpPr>
          <p:nvPr/>
        </p:nvSpPr>
        <p:spPr bwMode="auto">
          <a:xfrm>
            <a:off x="257024" y="3627060"/>
            <a:ext cx="2394857" cy="275167"/>
          </a:xfrm>
          <a:prstGeom prst="bevel">
            <a:avLst>
              <a:gd name="adj" fmla="val 12500"/>
            </a:avLst>
          </a:prstGeom>
          <a:solidFill>
            <a:schemeClr val="accent4">
              <a:lumMod val="40000"/>
              <a:lumOff val="60000"/>
              <a:alpha val="20000"/>
            </a:schemeClr>
          </a:solidFill>
          <a:ln>
            <a:headEnd/>
            <a:tailEnd/>
          </a:ln>
          <a:extLst/>
        </p:spPr>
        <p:style>
          <a:lnRef idx="2">
            <a:schemeClr val="accent4"/>
          </a:lnRef>
          <a:fillRef idx="1">
            <a:schemeClr val="lt1"/>
          </a:fillRef>
          <a:effectRef idx="0">
            <a:schemeClr val="accent4"/>
          </a:effectRef>
          <a:fontRef idx="minor">
            <a:schemeClr val="dk1"/>
          </a:fontRef>
        </p:style>
        <p:txBody>
          <a:bodyPr wrap="none" lIns="68571" anchor="ctr"/>
          <a:lstStyle>
            <a:lvl1pPr indent="1524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133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海難救助</a:t>
            </a:r>
          </a:p>
        </p:txBody>
      </p:sp>
      <p:sp>
        <p:nvSpPr>
          <p:cNvPr id="10249" name="Rectangle 9"/>
          <p:cNvSpPr>
            <a:spLocks noChangeArrowheads="1"/>
          </p:cNvSpPr>
          <p:nvPr/>
        </p:nvSpPr>
        <p:spPr bwMode="auto">
          <a:xfrm>
            <a:off x="238881" y="574524"/>
            <a:ext cx="9434286" cy="6077857"/>
          </a:xfrm>
          <a:prstGeom prst="rect">
            <a:avLst/>
          </a:prstGeom>
          <a:noFill/>
          <a:ln w="2857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sz="1714"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50" name="Rectangle 11"/>
          <p:cNvSpPr>
            <a:spLocks noChangeArrowheads="1"/>
          </p:cNvSpPr>
          <p:nvPr/>
        </p:nvSpPr>
        <p:spPr bwMode="auto">
          <a:xfrm>
            <a:off x="238881" y="574524"/>
            <a:ext cx="9434286" cy="1517952"/>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sz="1714"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52" name="Rectangle 24"/>
          <p:cNvSpPr>
            <a:spLocks noChangeArrowheads="1"/>
          </p:cNvSpPr>
          <p:nvPr/>
        </p:nvSpPr>
        <p:spPr bwMode="auto">
          <a:xfrm>
            <a:off x="2958799" y="6333370"/>
            <a:ext cx="2136321" cy="297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80000"/>
              </a:lnSpc>
              <a:spcBef>
                <a:spcPct val="20000"/>
              </a:spcBef>
            </a:pPr>
            <a:r>
              <a:rPr lang="ja-JP" altLang="en-US" sz="952"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危険物積載船舶の火災事故に</a:t>
            </a:r>
          </a:p>
          <a:p>
            <a:pPr>
              <a:lnSpc>
                <a:spcPct val="80000"/>
              </a:lnSpc>
              <a:spcBef>
                <a:spcPct val="20000"/>
              </a:spcBef>
            </a:pPr>
            <a:r>
              <a:rPr lang="ja-JP" altLang="en-US" sz="952"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対応する巡視艇</a:t>
            </a:r>
          </a:p>
        </p:txBody>
      </p:sp>
      <p:sp>
        <p:nvSpPr>
          <p:cNvPr id="10254" name="Rectangle 38"/>
          <p:cNvSpPr>
            <a:spLocks noChangeArrowheads="1"/>
          </p:cNvSpPr>
          <p:nvPr/>
        </p:nvSpPr>
        <p:spPr bwMode="auto">
          <a:xfrm>
            <a:off x="296333" y="5542643"/>
            <a:ext cx="3055560" cy="990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120000"/>
              </a:lnSpc>
            </a:pPr>
            <a:r>
              <a:rPr lang="en-US" altLang="ja-JP"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大規模な油・有害危険物質の</a:t>
            </a:r>
          </a:p>
          <a:p>
            <a:pPr>
              <a:lnSpc>
                <a:spcPct val="120000"/>
              </a:lnSpc>
            </a:pP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43"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排出</a:t>
            </a: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事故災害対策</a:t>
            </a:r>
          </a:p>
          <a:p>
            <a:pPr>
              <a:lnSpc>
                <a:spcPct val="120000"/>
              </a:lnSpc>
            </a:pP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●地震津波等の自然災害対策</a:t>
            </a:r>
          </a:p>
          <a:p>
            <a:endParaRPr lang="en-US" altLang="ja-JP"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357" name="AutoShape 40"/>
          <p:cNvSpPr>
            <a:spLocks noChangeArrowheads="1"/>
          </p:cNvSpPr>
          <p:nvPr/>
        </p:nvSpPr>
        <p:spPr bwMode="auto">
          <a:xfrm>
            <a:off x="257024" y="5140477"/>
            <a:ext cx="2394857" cy="275167"/>
          </a:xfrm>
          <a:prstGeom prst="bevel">
            <a:avLst>
              <a:gd name="adj" fmla="val 12500"/>
            </a:avLst>
          </a:prstGeom>
          <a:solidFill>
            <a:schemeClr val="accent4">
              <a:lumMod val="40000"/>
              <a:lumOff val="60000"/>
              <a:alpha val="20000"/>
            </a:schemeClr>
          </a:solidFill>
          <a:ln>
            <a:headEnd/>
            <a:tailEnd/>
          </a:ln>
          <a:extLst/>
        </p:spPr>
        <p:style>
          <a:lnRef idx="2">
            <a:schemeClr val="accent4"/>
          </a:lnRef>
          <a:fillRef idx="1">
            <a:schemeClr val="lt1"/>
          </a:fillRef>
          <a:effectRef idx="0">
            <a:schemeClr val="accent4"/>
          </a:effectRef>
          <a:fontRef idx="minor">
            <a:schemeClr val="dk1"/>
          </a:fontRef>
        </p:style>
        <p:txBody>
          <a:bodyPr wrap="none" lIns="68571" anchor="ctr"/>
          <a:lstStyle>
            <a:lvl1pPr indent="1524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133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海上防災</a:t>
            </a:r>
          </a:p>
        </p:txBody>
      </p:sp>
      <p:sp>
        <p:nvSpPr>
          <p:cNvPr id="10259" name="Rectangle 20"/>
          <p:cNvSpPr>
            <a:spLocks noChangeArrowheads="1"/>
          </p:cNvSpPr>
          <p:nvPr/>
        </p:nvSpPr>
        <p:spPr bwMode="auto">
          <a:xfrm>
            <a:off x="5022548" y="904119"/>
            <a:ext cx="3055560" cy="99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120000"/>
              </a:lnSpc>
            </a:pPr>
            <a:endParaRPr lang="en-US" altLang="ja-JP"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●海底地形調査</a:t>
            </a:r>
            <a:endParaRPr lang="en-US" altLang="ja-JP"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●海</a:t>
            </a:r>
            <a:r>
              <a:rPr lang="ja-JP" altLang="en-US" sz="1143" dirty="0">
                <a:latin typeface="Meiryo UI" panose="020B0604030504040204" pitchFamily="50" charset="-128"/>
                <a:ea typeface="Meiryo UI" panose="020B0604030504040204" pitchFamily="50" charset="-128"/>
                <a:cs typeface="Meiryo UI" panose="020B0604030504040204" pitchFamily="50" charset="-128"/>
              </a:rPr>
              <a:t>象観測</a:t>
            </a:r>
          </a:p>
          <a:p>
            <a:pPr>
              <a:lnSpc>
                <a:spcPct val="120000"/>
              </a:lnSpc>
            </a:pPr>
            <a:r>
              <a:rPr lang="en-US" altLang="ja-JP" sz="1143" dirty="0">
                <a:latin typeface="Meiryo UI" panose="020B0604030504040204" pitchFamily="50" charset="-128"/>
                <a:ea typeface="Meiryo UI" panose="020B0604030504040204" pitchFamily="50" charset="-128"/>
                <a:cs typeface="Meiryo UI" panose="020B0604030504040204" pitchFamily="50" charset="-128"/>
              </a:rPr>
              <a:t>●</a:t>
            </a:r>
            <a:r>
              <a:rPr lang="ja-JP" altLang="en-US" sz="1143" dirty="0">
                <a:latin typeface="Meiryo UI" panose="020B0604030504040204" pitchFamily="50" charset="-128"/>
                <a:ea typeface="Meiryo UI" panose="020B0604030504040204" pitchFamily="50" charset="-128"/>
                <a:cs typeface="Meiryo UI" panose="020B0604030504040204" pitchFamily="50" charset="-128"/>
              </a:rPr>
              <a:t>海図の作製</a:t>
            </a:r>
            <a:endParaRPr lang="en-US" altLang="ja-JP" sz="1143"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143" dirty="0">
                <a:latin typeface="Meiryo UI" panose="020B0604030504040204" pitchFamily="50" charset="-128"/>
                <a:ea typeface="Meiryo UI" panose="020B0604030504040204" pitchFamily="50" charset="-128"/>
                <a:cs typeface="Meiryo UI" panose="020B0604030504040204" pitchFamily="50" charset="-128"/>
              </a:rPr>
              <a:t>●海洋情報の管理・提供</a:t>
            </a:r>
          </a:p>
        </p:txBody>
      </p:sp>
      <p:sp>
        <p:nvSpPr>
          <p:cNvPr id="10262" name="Rectangle 18"/>
          <p:cNvSpPr>
            <a:spLocks noChangeArrowheads="1"/>
          </p:cNvSpPr>
          <p:nvPr/>
        </p:nvSpPr>
        <p:spPr bwMode="auto">
          <a:xfrm>
            <a:off x="4993067" y="2443387"/>
            <a:ext cx="2490106" cy="1084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120000"/>
              </a:lnSpc>
            </a:pPr>
            <a:r>
              <a:rPr lang="en-US" altLang="ja-JP"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港内・ふくそう海域 </a:t>
            </a:r>
            <a:r>
              <a:rPr lang="en-US" altLang="ja-JP"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東京</a:t>
            </a:r>
            <a:r>
              <a:rPr lang="ja-JP" altLang="en-US" sz="1143"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湾等</a:t>
            </a:r>
            <a:r>
              <a:rPr lang="en-US" altLang="ja-JP"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等</a:t>
            </a:r>
            <a:r>
              <a:rPr lang="ja-JP" altLang="en-US" sz="1143"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143"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43"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安全</a:t>
            </a: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対策</a:t>
            </a:r>
          </a:p>
          <a:p>
            <a:pPr>
              <a:lnSpc>
                <a:spcPct val="120000"/>
              </a:lnSpc>
            </a:pP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●航路標識</a:t>
            </a:r>
            <a:r>
              <a:rPr lang="en-US" altLang="ja-JP"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43">
                <a:solidFill>
                  <a:srgbClr val="000000"/>
                </a:solidFill>
                <a:latin typeface="Meiryo UI" panose="020B0604030504040204" pitchFamily="50" charset="-128"/>
                <a:ea typeface="Meiryo UI" panose="020B0604030504040204" pitchFamily="50" charset="-128"/>
                <a:cs typeface="Meiryo UI" panose="020B0604030504040204" pitchFamily="50" charset="-128"/>
              </a:rPr>
              <a:t>灯台</a:t>
            </a:r>
            <a:r>
              <a:rPr lang="ja-JP" altLang="en-US" sz="1143"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、灯浮標等</a:t>
            </a:r>
            <a:r>
              <a:rPr lang="en-US" altLang="ja-JP"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a:lnSpc>
                <a:spcPct val="120000"/>
              </a:lnSpc>
            </a:pP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43"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の</a:t>
            </a: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管理</a:t>
            </a:r>
          </a:p>
          <a:p>
            <a:pPr>
              <a:lnSpc>
                <a:spcPct val="120000"/>
              </a:lnSpc>
            </a:pP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●航行警報等の迅速な提供</a:t>
            </a:r>
          </a:p>
        </p:txBody>
      </p:sp>
      <p:sp>
        <p:nvSpPr>
          <p:cNvPr id="10266" name="Rectangle 43"/>
          <p:cNvSpPr>
            <a:spLocks noChangeArrowheads="1"/>
          </p:cNvSpPr>
          <p:nvPr/>
        </p:nvSpPr>
        <p:spPr bwMode="auto">
          <a:xfrm>
            <a:off x="4974923" y="3925810"/>
            <a:ext cx="2242449" cy="990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120000"/>
              </a:lnSpc>
            </a:pPr>
            <a:r>
              <a:rPr lang="en-US" altLang="ja-JP"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海洋環境保全のための</a:t>
            </a:r>
          </a:p>
          <a:p>
            <a:pPr>
              <a:lnSpc>
                <a:spcPct val="120000"/>
              </a:lnSpc>
            </a:pP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43"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指導</a:t>
            </a: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・啓発活動</a:t>
            </a:r>
          </a:p>
          <a:p>
            <a:pPr>
              <a:lnSpc>
                <a:spcPct val="120000"/>
              </a:lnSpc>
            </a:pP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●海上環境事犯の摘発</a:t>
            </a:r>
          </a:p>
        </p:txBody>
      </p:sp>
      <p:sp>
        <p:nvSpPr>
          <p:cNvPr id="10267" name="Rectangle 19"/>
          <p:cNvSpPr>
            <a:spLocks noChangeArrowheads="1"/>
          </p:cNvSpPr>
          <p:nvPr/>
        </p:nvSpPr>
        <p:spPr bwMode="auto">
          <a:xfrm>
            <a:off x="5022548" y="5439833"/>
            <a:ext cx="3055560" cy="1077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関係国との連携協力</a:t>
            </a:r>
            <a:endParaRPr lang="en-US" altLang="ja-JP"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●諸外国への能力向上支援</a:t>
            </a:r>
            <a:endParaRPr lang="en-US" altLang="ja-JP"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●国際機関と</a:t>
            </a:r>
            <a:r>
              <a:rPr lang="ja-JP" altLang="en-US" sz="1143"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協調</a:t>
            </a:r>
          </a:p>
        </p:txBody>
      </p:sp>
      <p:sp>
        <p:nvSpPr>
          <p:cNvPr id="10271" name="Rectangle 13"/>
          <p:cNvSpPr>
            <a:spLocks noChangeArrowheads="1"/>
          </p:cNvSpPr>
          <p:nvPr/>
        </p:nvSpPr>
        <p:spPr bwMode="auto">
          <a:xfrm>
            <a:off x="238881" y="3605894"/>
            <a:ext cx="9434286" cy="1517952"/>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sz="1714"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0272" name="グループ化 5"/>
          <p:cNvGrpSpPr>
            <a:grpSpLocks/>
          </p:cNvGrpSpPr>
          <p:nvPr/>
        </p:nvGrpSpPr>
        <p:grpSpPr bwMode="auto">
          <a:xfrm>
            <a:off x="254000" y="2097012"/>
            <a:ext cx="7113512" cy="3315607"/>
            <a:chOff x="4963406" y="422412"/>
            <a:chExt cx="7469790" cy="3481672"/>
          </a:xfrm>
        </p:grpSpPr>
        <p:sp>
          <p:nvSpPr>
            <p:cNvPr id="10280" name="Rectangle 15"/>
            <p:cNvSpPr>
              <a:spLocks noChangeArrowheads="1"/>
            </p:cNvSpPr>
            <p:nvPr/>
          </p:nvSpPr>
          <p:spPr bwMode="auto">
            <a:xfrm>
              <a:off x="5007859" y="833396"/>
              <a:ext cx="3206751"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100"/>
                </a:lnSpc>
                <a:spcBef>
                  <a:spcPct val="20000"/>
                </a:spcBef>
              </a:pPr>
              <a:r>
                <a:rPr lang="en-US" altLang="ja-JP" sz="104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4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テロ対策・原発警備</a:t>
              </a:r>
            </a:p>
            <a:p>
              <a:pPr>
                <a:lnSpc>
                  <a:spcPts val="1100"/>
                </a:lnSpc>
                <a:spcBef>
                  <a:spcPct val="20000"/>
                </a:spcBef>
              </a:pPr>
              <a:r>
                <a:rPr lang="ja-JP" altLang="en-US" sz="1048"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4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海事関係法令・漁業関係法令</a:t>
              </a:r>
              <a:r>
                <a:rPr lang="ja-JP" altLang="en-US" sz="1048"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取締り</a:t>
              </a:r>
              <a:endParaRPr lang="en-US" altLang="ja-JP" sz="1048"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spcBef>
                  <a:spcPct val="20000"/>
                </a:spcBef>
              </a:pPr>
              <a:r>
                <a:rPr lang="ja-JP" altLang="en-US" sz="104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●外国漁船違法操業対策</a:t>
              </a:r>
              <a:endParaRPr lang="en-US" altLang="ja-JP" sz="1048"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spcBef>
                  <a:spcPct val="20000"/>
                </a:spcBef>
              </a:pPr>
              <a:r>
                <a:rPr lang="ja-JP" altLang="en-US" sz="1048"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4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密輸・密航対策</a:t>
              </a:r>
            </a:p>
            <a:p>
              <a:pPr>
                <a:lnSpc>
                  <a:spcPts val="1100"/>
                </a:lnSpc>
                <a:spcBef>
                  <a:spcPct val="20000"/>
                </a:spcBef>
              </a:pPr>
              <a:r>
                <a:rPr lang="ja-JP" altLang="en-US" sz="1048"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4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不審船・工作船への</a:t>
              </a:r>
              <a:r>
                <a:rPr lang="ja-JP" altLang="en-US" sz="1048"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対応</a:t>
              </a:r>
            </a:p>
            <a:p>
              <a:pPr>
                <a:lnSpc>
                  <a:spcPts val="1100"/>
                </a:lnSpc>
                <a:spcBef>
                  <a:spcPct val="20000"/>
                </a:spcBef>
              </a:pPr>
              <a:r>
                <a:rPr lang="ja-JP" altLang="en-US" sz="1048"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●海賊</a:t>
              </a:r>
              <a:r>
                <a:rPr lang="ja-JP" altLang="en-US" sz="1048"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対策</a:t>
              </a:r>
              <a:endParaRPr lang="ja-JP" altLang="en-US" sz="1048"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AutoShape 28"/>
            <p:cNvSpPr>
              <a:spLocks noChangeArrowheads="1"/>
            </p:cNvSpPr>
            <p:nvPr/>
          </p:nvSpPr>
          <p:spPr bwMode="auto">
            <a:xfrm>
              <a:off x="4963406" y="422412"/>
              <a:ext cx="2514803" cy="288949"/>
            </a:xfrm>
            <a:prstGeom prst="bevel">
              <a:avLst>
                <a:gd name="adj" fmla="val 12500"/>
              </a:avLst>
            </a:prstGeom>
            <a:solidFill>
              <a:schemeClr val="accent4">
                <a:lumMod val="40000"/>
                <a:lumOff val="60000"/>
                <a:alpha val="20000"/>
              </a:schemeClr>
            </a:solidFill>
            <a:ln>
              <a:headEnd/>
              <a:tailEnd/>
            </a:ln>
            <a:extLst/>
          </p:spPr>
          <p:style>
            <a:lnRef idx="2">
              <a:schemeClr val="accent4"/>
            </a:lnRef>
            <a:fillRef idx="1">
              <a:schemeClr val="lt1"/>
            </a:fillRef>
            <a:effectRef idx="0">
              <a:schemeClr val="accent4"/>
            </a:effectRef>
            <a:fontRef idx="minor">
              <a:schemeClr val="dk1"/>
            </a:fontRef>
          </p:style>
          <p:txBody>
            <a:bodyPr wrap="none" lIns="68571" anchor="ctr"/>
            <a:lstStyle>
              <a:lvl1pPr indent="1524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133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治安の確保</a:t>
              </a:r>
            </a:p>
          </p:txBody>
        </p:sp>
        <p:sp>
          <p:nvSpPr>
            <p:cNvPr id="54" name="AutoShape 28"/>
            <p:cNvSpPr>
              <a:spLocks noChangeArrowheads="1"/>
            </p:cNvSpPr>
            <p:nvPr/>
          </p:nvSpPr>
          <p:spPr bwMode="auto">
            <a:xfrm>
              <a:off x="9907280" y="423999"/>
              <a:ext cx="2514803" cy="288949"/>
            </a:xfrm>
            <a:prstGeom prst="bevel">
              <a:avLst>
                <a:gd name="adj" fmla="val 12500"/>
              </a:avLst>
            </a:prstGeom>
            <a:solidFill>
              <a:schemeClr val="accent4">
                <a:lumMod val="40000"/>
                <a:lumOff val="60000"/>
                <a:alpha val="20000"/>
              </a:schemeClr>
            </a:solidFill>
            <a:ln>
              <a:headEnd/>
              <a:tailEnd/>
            </a:ln>
            <a:extLst/>
          </p:spPr>
          <p:style>
            <a:lnRef idx="2">
              <a:schemeClr val="accent4"/>
            </a:lnRef>
            <a:fillRef idx="1">
              <a:schemeClr val="lt1"/>
            </a:fillRef>
            <a:effectRef idx="0">
              <a:schemeClr val="accent4"/>
            </a:effectRef>
            <a:fontRef idx="minor">
              <a:schemeClr val="dk1"/>
            </a:fontRef>
          </p:style>
          <p:txBody>
            <a:bodyPr wrap="none" lIns="68571" anchor="ctr"/>
            <a:lstStyle>
              <a:lvl1pPr indent="1524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133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海上交通の安全確保</a:t>
              </a:r>
            </a:p>
          </p:txBody>
        </p:sp>
        <p:sp>
          <p:nvSpPr>
            <p:cNvPr id="55" name="AutoShape 28"/>
            <p:cNvSpPr>
              <a:spLocks noChangeArrowheads="1"/>
            </p:cNvSpPr>
            <p:nvPr/>
          </p:nvSpPr>
          <p:spPr bwMode="auto">
            <a:xfrm>
              <a:off x="9913630" y="2019568"/>
              <a:ext cx="2514803" cy="288949"/>
            </a:xfrm>
            <a:prstGeom prst="bevel">
              <a:avLst>
                <a:gd name="adj" fmla="val 12500"/>
              </a:avLst>
            </a:prstGeom>
            <a:solidFill>
              <a:schemeClr val="accent4">
                <a:lumMod val="40000"/>
                <a:lumOff val="60000"/>
                <a:alpha val="20000"/>
              </a:schemeClr>
            </a:solidFill>
            <a:ln>
              <a:headEnd/>
              <a:tailEnd/>
            </a:ln>
            <a:extLst/>
          </p:spPr>
          <p:style>
            <a:lnRef idx="2">
              <a:schemeClr val="accent4"/>
            </a:lnRef>
            <a:fillRef idx="1">
              <a:schemeClr val="lt1"/>
            </a:fillRef>
            <a:effectRef idx="0">
              <a:schemeClr val="accent4"/>
            </a:effectRef>
            <a:fontRef idx="minor">
              <a:schemeClr val="dk1"/>
            </a:fontRef>
          </p:style>
          <p:txBody>
            <a:bodyPr wrap="none" lIns="68571" anchor="ctr"/>
            <a:lstStyle>
              <a:lvl1pPr indent="1524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133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海洋環境の保全</a:t>
              </a:r>
            </a:p>
          </p:txBody>
        </p:sp>
        <p:sp>
          <p:nvSpPr>
            <p:cNvPr id="56" name="AutoShape 28"/>
            <p:cNvSpPr>
              <a:spLocks noChangeArrowheads="1"/>
            </p:cNvSpPr>
            <p:nvPr/>
          </p:nvSpPr>
          <p:spPr bwMode="auto">
            <a:xfrm>
              <a:off x="9918393" y="3615135"/>
              <a:ext cx="2514803" cy="288949"/>
            </a:xfrm>
            <a:prstGeom prst="bevel">
              <a:avLst>
                <a:gd name="adj" fmla="val 12500"/>
              </a:avLst>
            </a:prstGeom>
            <a:solidFill>
              <a:schemeClr val="accent4">
                <a:lumMod val="40000"/>
                <a:lumOff val="60000"/>
                <a:alpha val="20000"/>
              </a:schemeClr>
            </a:solidFill>
            <a:ln>
              <a:headEnd/>
              <a:tailEnd/>
            </a:ln>
            <a:extLst/>
          </p:spPr>
          <p:style>
            <a:lnRef idx="2">
              <a:schemeClr val="accent4"/>
            </a:lnRef>
            <a:fillRef idx="1">
              <a:schemeClr val="lt1"/>
            </a:fillRef>
            <a:effectRef idx="0">
              <a:schemeClr val="accent4"/>
            </a:effectRef>
            <a:fontRef idx="minor">
              <a:schemeClr val="dk1"/>
            </a:fontRef>
          </p:style>
          <p:txBody>
            <a:bodyPr wrap="none" lIns="68571" anchor="ctr"/>
            <a:lstStyle>
              <a:lvl1pPr indent="1524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133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国際連携協力</a:t>
              </a:r>
            </a:p>
          </p:txBody>
        </p:sp>
      </p:grpSp>
      <p:sp>
        <p:nvSpPr>
          <p:cNvPr id="10273" name="Rectangle 14"/>
          <p:cNvSpPr>
            <a:spLocks noChangeArrowheads="1"/>
          </p:cNvSpPr>
          <p:nvPr/>
        </p:nvSpPr>
        <p:spPr bwMode="auto">
          <a:xfrm>
            <a:off x="238881" y="5132918"/>
            <a:ext cx="9434286" cy="1519464"/>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sz="1714"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75" name="Line 32"/>
          <p:cNvSpPr>
            <a:spLocks noChangeShapeType="1"/>
          </p:cNvSpPr>
          <p:nvPr/>
        </p:nvSpPr>
        <p:spPr bwMode="auto">
          <a:xfrm>
            <a:off x="4956024" y="574524"/>
            <a:ext cx="0" cy="607785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714"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76" name="Rectangle 12"/>
          <p:cNvSpPr>
            <a:spLocks noChangeArrowheads="1"/>
          </p:cNvSpPr>
          <p:nvPr/>
        </p:nvSpPr>
        <p:spPr bwMode="auto">
          <a:xfrm>
            <a:off x="238881" y="2089452"/>
            <a:ext cx="9434286" cy="1519465"/>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sz="1714"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7" name="図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4562" y="32496"/>
            <a:ext cx="1438656" cy="304800"/>
          </a:xfrm>
          <a:prstGeom prst="rect">
            <a:avLst/>
          </a:prstGeom>
        </p:spPr>
      </p:pic>
      <p:cxnSp>
        <p:nvCxnSpPr>
          <p:cNvPr id="48" name="直線コネクタ 47"/>
          <p:cNvCxnSpPr/>
          <p:nvPr/>
        </p:nvCxnSpPr>
        <p:spPr>
          <a:xfrm>
            <a:off x="63799" y="413631"/>
            <a:ext cx="9756000" cy="16930"/>
          </a:xfrm>
          <a:prstGeom prst="line">
            <a:avLst/>
          </a:prstGeom>
          <a:ln w="88900">
            <a:gradFill flip="none" rotWithShape="1">
              <a:gsLst>
                <a:gs pos="0">
                  <a:schemeClr val="accent5">
                    <a:lumMod val="70000"/>
                  </a:schemeClr>
                </a:gs>
                <a:gs pos="8000">
                  <a:schemeClr val="accent5">
                    <a:lumMod val="88000"/>
                  </a:schemeClr>
                </a:gs>
                <a:gs pos="100000">
                  <a:schemeClr val="accent5">
                    <a:lumMod val="30000"/>
                    <a:lumOff val="70000"/>
                  </a:schemeClr>
                </a:gs>
              </a:gsLst>
              <a:lin ang="16200000" scaled="1"/>
              <a:tileRect/>
            </a:gradFill>
          </a:ln>
        </p:spPr>
        <p:style>
          <a:lnRef idx="3">
            <a:schemeClr val="accent1"/>
          </a:lnRef>
          <a:fillRef idx="0">
            <a:schemeClr val="accent1"/>
          </a:fillRef>
          <a:effectRef idx="2">
            <a:schemeClr val="accent1"/>
          </a:effectRef>
          <a:fontRef idx="minor">
            <a:schemeClr val="tx1"/>
          </a:fontRef>
        </p:style>
      </p:cxnSp>
      <p:cxnSp>
        <p:nvCxnSpPr>
          <p:cNvPr id="49" name="直線コネクタ 48"/>
          <p:cNvCxnSpPr/>
          <p:nvPr/>
        </p:nvCxnSpPr>
        <p:spPr>
          <a:xfrm>
            <a:off x="63799" y="331151"/>
            <a:ext cx="9756000" cy="16930"/>
          </a:xfrm>
          <a:prstGeom prst="line">
            <a:avLst/>
          </a:prstGeom>
          <a:ln w="1905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5400000" scaled="1"/>
              <a:tileRect/>
            </a:gradFill>
          </a:ln>
        </p:spPr>
        <p:style>
          <a:lnRef idx="3">
            <a:schemeClr val="accent1"/>
          </a:lnRef>
          <a:fillRef idx="0">
            <a:schemeClr val="accent1"/>
          </a:fillRef>
          <a:effectRef idx="2">
            <a:schemeClr val="accent1"/>
          </a:effectRef>
          <a:fontRef idx="minor">
            <a:schemeClr val="tx1"/>
          </a:fontRef>
        </p:style>
      </p:cxnSp>
      <p:sp>
        <p:nvSpPr>
          <p:cNvPr id="51" name="Rectangle 17"/>
          <p:cNvSpPr>
            <a:spLocks noChangeArrowheads="1"/>
          </p:cNvSpPr>
          <p:nvPr/>
        </p:nvSpPr>
        <p:spPr bwMode="auto">
          <a:xfrm>
            <a:off x="272143" y="3849716"/>
            <a:ext cx="3054048" cy="1062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120000"/>
              </a:lnSpc>
            </a:pPr>
            <a:r>
              <a:rPr lang="en-US" altLang="ja-JP"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海難への即応</a:t>
            </a:r>
            <a:r>
              <a:rPr lang="ja-JP" altLang="en-US" sz="1143"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体制</a:t>
            </a:r>
            <a:r>
              <a:rPr lang="ja-JP" altLang="en-US" sz="114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の確保</a:t>
            </a:r>
            <a:endParaRPr lang="en-US" altLang="ja-JP" sz="114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14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●救助活動</a:t>
            </a:r>
            <a:endParaRPr lang="ja-JP" altLang="en-US" sz="114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143"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43"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海難情報の収集・</a:t>
            </a:r>
            <a:r>
              <a:rPr lang="ja-JP" altLang="en-US" sz="1143"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分析</a:t>
            </a:r>
            <a:endParaRPr lang="ja-JP" altLang="en-US" sz="1143"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Rectangle 5"/>
          <p:cNvSpPr>
            <a:spLocks noChangeArrowheads="1"/>
          </p:cNvSpPr>
          <p:nvPr/>
        </p:nvSpPr>
        <p:spPr bwMode="auto">
          <a:xfrm>
            <a:off x="-140178" y="0"/>
            <a:ext cx="9906000" cy="369332"/>
          </a:xfrm>
          <a:prstGeom prst="rect">
            <a:avLst/>
          </a:prstGeom>
          <a:noFill/>
          <a:ln>
            <a:noFill/>
          </a:ln>
          <a:effectLs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0" fontAlgn="base" hangingPunct="0">
              <a:lnSpc>
                <a:spcPct val="90000"/>
              </a:lnSpc>
              <a:spcBef>
                <a:spcPct val="25000"/>
              </a:spcBef>
              <a:spcAft>
                <a:spcPct val="0"/>
              </a:spcAft>
              <a:buFontTx/>
              <a:buNone/>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海上保安</a:t>
            </a: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庁</a:t>
            </a: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の主な業務</a:t>
            </a:r>
            <a:endPar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38425" y="600076"/>
            <a:ext cx="2301118" cy="1471838"/>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3629" y="3630840"/>
            <a:ext cx="2279289" cy="1476375"/>
          </a:xfrm>
          <a:prstGeom prst="rect">
            <a:avLst/>
          </a:prstGeom>
        </p:spPr>
      </p:pic>
      <p:pic>
        <p:nvPicPr>
          <p:cNvPr id="7" name="図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667000" y="5144230"/>
            <a:ext cx="2286000" cy="1494695"/>
          </a:xfrm>
          <a:prstGeom prst="rect">
            <a:avLst/>
          </a:prstGeom>
        </p:spPr>
      </p:pic>
      <p:pic>
        <p:nvPicPr>
          <p:cNvPr id="8" name="図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81875" y="3630840"/>
            <a:ext cx="2276173" cy="1470952"/>
          </a:xfrm>
          <a:prstGeom prst="rect">
            <a:avLst/>
          </a:prstGeom>
        </p:spPr>
      </p:pic>
      <p:pic>
        <p:nvPicPr>
          <p:cNvPr id="9" name="図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381875" y="2114479"/>
            <a:ext cx="2275071" cy="1475843"/>
          </a:xfrm>
          <a:prstGeom prst="rect">
            <a:avLst/>
          </a:prstGeom>
        </p:spPr>
      </p:pic>
      <p:grpSp>
        <p:nvGrpSpPr>
          <p:cNvPr id="11" name="グループ化 10"/>
          <p:cNvGrpSpPr/>
          <p:nvPr/>
        </p:nvGrpSpPr>
        <p:grpSpPr>
          <a:xfrm>
            <a:off x="7304830" y="584653"/>
            <a:ext cx="2563834" cy="1527676"/>
            <a:chOff x="7302840" y="560636"/>
            <a:chExt cx="2563834" cy="1527676"/>
          </a:xfrm>
        </p:grpSpPr>
        <p:pic>
          <p:nvPicPr>
            <p:cNvPr id="57" name="Picture 179"/>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7383063" y="569217"/>
              <a:ext cx="2287079" cy="1498634"/>
            </a:xfrm>
            <a:prstGeom prst="rect">
              <a:avLst/>
            </a:prstGeom>
            <a:noFill/>
            <a:ln w="158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17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8744202" y="560636"/>
              <a:ext cx="904802" cy="461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43" descr="H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79595" y="665668"/>
              <a:ext cx="1144659" cy="49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AutoShape 634"/>
            <p:cNvSpPr>
              <a:spLocks noChangeAspect="1" noChangeArrowheads="1"/>
            </p:cNvSpPr>
            <p:nvPr/>
          </p:nvSpPr>
          <p:spPr bwMode="auto">
            <a:xfrm>
              <a:off x="7803713" y="1101590"/>
              <a:ext cx="915908" cy="793035"/>
            </a:xfrm>
            <a:custGeom>
              <a:avLst/>
              <a:gdLst>
                <a:gd name="connsiteX0" fmla="*/ 0 w 943340"/>
                <a:gd name="connsiteY0" fmla="*/ 843904 h 843904"/>
                <a:gd name="connsiteX1" fmla="*/ 471670 w 943340"/>
                <a:gd name="connsiteY1" fmla="*/ 0 h 843904"/>
                <a:gd name="connsiteX2" fmla="*/ 943340 w 943340"/>
                <a:gd name="connsiteY2" fmla="*/ 843904 h 843904"/>
                <a:gd name="connsiteX3" fmla="*/ 0 w 943340"/>
                <a:gd name="connsiteY3" fmla="*/ 843904 h 843904"/>
                <a:gd name="connsiteX0" fmla="*/ 0 w 943340"/>
                <a:gd name="connsiteY0" fmla="*/ 853048 h 853048"/>
                <a:gd name="connsiteX1" fmla="*/ 206494 w 943340"/>
                <a:gd name="connsiteY1" fmla="*/ 0 h 853048"/>
                <a:gd name="connsiteX2" fmla="*/ 943340 w 943340"/>
                <a:gd name="connsiteY2" fmla="*/ 853048 h 853048"/>
                <a:gd name="connsiteX3" fmla="*/ 0 w 943340"/>
                <a:gd name="connsiteY3" fmla="*/ 853048 h 853048"/>
                <a:gd name="connsiteX0" fmla="*/ 0 w 687308"/>
                <a:gd name="connsiteY0" fmla="*/ 853048 h 853048"/>
                <a:gd name="connsiteX1" fmla="*/ 206494 w 687308"/>
                <a:gd name="connsiteY1" fmla="*/ 0 h 853048"/>
                <a:gd name="connsiteX2" fmla="*/ 687308 w 687308"/>
                <a:gd name="connsiteY2" fmla="*/ 843904 h 853048"/>
                <a:gd name="connsiteX3" fmla="*/ 0 w 687308"/>
                <a:gd name="connsiteY3" fmla="*/ 853048 h 853048"/>
                <a:gd name="connsiteX0" fmla="*/ 0 w 906764"/>
                <a:gd name="connsiteY0" fmla="*/ 853048 h 871336"/>
                <a:gd name="connsiteX1" fmla="*/ 206494 w 906764"/>
                <a:gd name="connsiteY1" fmla="*/ 0 h 871336"/>
                <a:gd name="connsiteX2" fmla="*/ 906764 w 906764"/>
                <a:gd name="connsiteY2" fmla="*/ 871336 h 871336"/>
                <a:gd name="connsiteX3" fmla="*/ 0 w 906764"/>
                <a:gd name="connsiteY3" fmla="*/ 853048 h 871336"/>
                <a:gd name="connsiteX0" fmla="*/ 0 w 915908"/>
                <a:gd name="connsiteY0" fmla="*/ 853048 h 862192"/>
                <a:gd name="connsiteX1" fmla="*/ 206494 w 915908"/>
                <a:gd name="connsiteY1" fmla="*/ 0 h 862192"/>
                <a:gd name="connsiteX2" fmla="*/ 915908 w 915908"/>
                <a:gd name="connsiteY2" fmla="*/ 862192 h 862192"/>
                <a:gd name="connsiteX3" fmla="*/ 0 w 915908"/>
                <a:gd name="connsiteY3" fmla="*/ 853048 h 862192"/>
                <a:gd name="connsiteX0" fmla="*/ 0 w 915908"/>
                <a:gd name="connsiteY0" fmla="*/ 889624 h 898768"/>
                <a:gd name="connsiteX1" fmla="*/ 334510 w 915908"/>
                <a:gd name="connsiteY1" fmla="*/ 0 h 898768"/>
                <a:gd name="connsiteX2" fmla="*/ 915908 w 915908"/>
                <a:gd name="connsiteY2" fmla="*/ 898768 h 898768"/>
                <a:gd name="connsiteX3" fmla="*/ 0 w 915908"/>
                <a:gd name="connsiteY3" fmla="*/ 889624 h 898768"/>
                <a:gd name="connsiteX0" fmla="*/ 0 w 915908"/>
                <a:gd name="connsiteY0" fmla="*/ 917056 h 926200"/>
                <a:gd name="connsiteX1" fmla="*/ 389374 w 915908"/>
                <a:gd name="connsiteY1" fmla="*/ 0 h 926200"/>
                <a:gd name="connsiteX2" fmla="*/ 915908 w 915908"/>
                <a:gd name="connsiteY2" fmla="*/ 926200 h 926200"/>
                <a:gd name="connsiteX3" fmla="*/ 0 w 915908"/>
                <a:gd name="connsiteY3" fmla="*/ 917056 h 926200"/>
                <a:gd name="connsiteX0" fmla="*/ 0 w 915908"/>
                <a:gd name="connsiteY0" fmla="*/ 837157 h 846301"/>
                <a:gd name="connsiteX1" fmla="*/ 371618 w 915908"/>
                <a:gd name="connsiteY1" fmla="*/ 0 h 846301"/>
                <a:gd name="connsiteX2" fmla="*/ 915908 w 915908"/>
                <a:gd name="connsiteY2" fmla="*/ 846301 h 846301"/>
                <a:gd name="connsiteX3" fmla="*/ 0 w 915908"/>
                <a:gd name="connsiteY3" fmla="*/ 837157 h 846301"/>
                <a:gd name="connsiteX0" fmla="*/ 0 w 915908"/>
                <a:gd name="connsiteY0" fmla="*/ 783891 h 793035"/>
                <a:gd name="connsiteX1" fmla="*/ 327230 w 915908"/>
                <a:gd name="connsiteY1" fmla="*/ 0 h 793035"/>
                <a:gd name="connsiteX2" fmla="*/ 915908 w 915908"/>
                <a:gd name="connsiteY2" fmla="*/ 793035 h 793035"/>
                <a:gd name="connsiteX3" fmla="*/ 0 w 915908"/>
                <a:gd name="connsiteY3" fmla="*/ 783891 h 793035"/>
              </a:gdLst>
              <a:ahLst/>
              <a:cxnLst>
                <a:cxn ang="0">
                  <a:pos x="connsiteX0" y="connsiteY0"/>
                </a:cxn>
                <a:cxn ang="0">
                  <a:pos x="connsiteX1" y="connsiteY1"/>
                </a:cxn>
                <a:cxn ang="0">
                  <a:pos x="connsiteX2" y="connsiteY2"/>
                </a:cxn>
                <a:cxn ang="0">
                  <a:pos x="connsiteX3" y="connsiteY3"/>
                </a:cxn>
              </a:cxnLst>
              <a:rect l="l" t="t" r="r" b="b"/>
              <a:pathLst>
                <a:path w="915908" h="793035">
                  <a:moveTo>
                    <a:pt x="0" y="783891"/>
                  </a:moveTo>
                  <a:lnTo>
                    <a:pt x="327230" y="0"/>
                  </a:lnTo>
                  <a:lnTo>
                    <a:pt x="915908" y="793035"/>
                  </a:lnTo>
                  <a:lnTo>
                    <a:pt x="0" y="783891"/>
                  </a:lnTo>
                  <a:close/>
                </a:path>
              </a:pathLst>
            </a:custGeom>
            <a:solidFill>
              <a:schemeClr val="bg1">
                <a:alpha val="45882"/>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grpSp>
          <p:nvGrpSpPr>
            <p:cNvPr id="61" name="グループ化 168"/>
            <p:cNvGrpSpPr>
              <a:grpSpLocks noChangeAspect="1"/>
            </p:cNvGrpSpPr>
            <p:nvPr/>
          </p:nvGrpSpPr>
          <p:grpSpPr bwMode="auto">
            <a:xfrm rot="21120860">
              <a:off x="8528720" y="1186991"/>
              <a:ext cx="504984" cy="189766"/>
              <a:chOff x="-4987324" y="11070553"/>
              <a:chExt cx="667169" cy="213828"/>
            </a:xfrm>
          </p:grpSpPr>
          <p:grpSp>
            <p:nvGrpSpPr>
              <p:cNvPr id="62" name="Group 552"/>
              <p:cNvGrpSpPr>
                <a:grpSpLocks noChangeAspect="1"/>
              </p:cNvGrpSpPr>
              <p:nvPr/>
            </p:nvGrpSpPr>
            <p:grpSpPr bwMode="auto">
              <a:xfrm rot="-582831">
                <a:off x="-4966959" y="11070553"/>
                <a:ext cx="646804" cy="213828"/>
                <a:chOff x="926" y="981"/>
                <a:chExt cx="2135" cy="705"/>
              </a:xfrm>
            </p:grpSpPr>
            <p:grpSp>
              <p:nvGrpSpPr>
                <p:cNvPr id="64" name="Group 553"/>
                <p:cNvGrpSpPr>
                  <a:grpSpLocks noChangeAspect="1"/>
                </p:cNvGrpSpPr>
                <p:nvPr/>
              </p:nvGrpSpPr>
              <p:grpSpPr bwMode="auto">
                <a:xfrm>
                  <a:off x="926" y="981"/>
                  <a:ext cx="1924" cy="705"/>
                  <a:chOff x="117" y="709"/>
                  <a:chExt cx="5137" cy="1871"/>
                </a:xfrm>
              </p:grpSpPr>
              <p:sp>
                <p:nvSpPr>
                  <p:cNvPr id="209" name="Freeform 554"/>
                  <p:cNvSpPr>
                    <a:spLocks noChangeAspect="1"/>
                  </p:cNvSpPr>
                  <p:nvPr/>
                </p:nvSpPr>
                <p:spPr bwMode="auto">
                  <a:xfrm>
                    <a:off x="521" y="1955"/>
                    <a:ext cx="235" cy="319"/>
                  </a:xfrm>
                  <a:custGeom>
                    <a:avLst/>
                    <a:gdLst>
                      <a:gd name="T0" fmla="*/ 175 w 235"/>
                      <a:gd name="T1" fmla="*/ 319 h 319"/>
                      <a:gd name="T2" fmla="*/ 13 w 235"/>
                      <a:gd name="T3" fmla="*/ 183 h 319"/>
                      <a:gd name="T4" fmla="*/ 132 w 235"/>
                      <a:gd name="T5" fmla="*/ 0 h 319"/>
                      <a:gd name="T6" fmla="*/ 117 w 235"/>
                      <a:gd name="T7" fmla="*/ 58 h 319"/>
                      <a:gd name="T8" fmla="*/ 60 w 235"/>
                      <a:gd name="T9" fmla="*/ 184 h 319"/>
                      <a:gd name="T10" fmla="*/ 153 w 235"/>
                      <a:gd name="T11" fmla="*/ 274 h 319"/>
                      <a:gd name="T12" fmla="*/ 175 w 235"/>
                      <a:gd name="T13" fmla="*/ 319 h 3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5" h="319">
                        <a:moveTo>
                          <a:pt x="175" y="319"/>
                        </a:moveTo>
                        <a:cubicBezTo>
                          <a:pt x="90" y="316"/>
                          <a:pt x="27" y="289"/>
                          <a:pt x="13" y="183"/>
                        </a:cubicBezTo>
                        <a:cubicBezTo>
                          <a:pt x="0" y="87"/>
                          <a:pt x="60" y="27"/>
                          <a:pt x="132" y="0"/>
                        </a:cubicBezTo>
                        <a:cubicBezTo>
                          <a:pt x="132" y="0"/>
                          <a:pt x="122" y="54"/>
                          <a:pt x="117" y="58"/>
                        </a:cubicBezTo>
                        <a:cubicBezTo>
                          <a:pt x="76" y="87"/>
                          <a:pt x="52" y="124"/>
                          <a:pt x="60" y="184"/>
                        </a:cubicBezTo>
                        <a:cubicBezTo>
                          <a:pt x="70" y="255"/>
                          <a:pt x="127" y="271"/>
                          <a:pt x="153" y="274"/>
                        </a:cubicBezTo>
                        <a:cubicBezTo>
                          <a:pt x="186" y="279"/>
                          <a:pt x="235" y="319"/>
                          <a:pt x="175" y="319"/>
                        </a:cubicBezTo>
                        <a:close/>
                      </a:path>
                    </a:pathLst>
                  </a:custGeom>
                  <a:solidFill>
                    <a:schemeClr val="bg2"/>
                  </a:solidFill>
                  <a:ln>
                    <a:noFill/>
                  </a:ln>
                  <a:effectLst/>
                  <a:extLst>
                    <a:ext uri="{91240B29-F687-4F45-9708-019B960494DF}">
                      <a14:hiddenLine xmlns:a14="http://schemas.microsoft.com/office/drawing/2010/main" w="63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10" name="Freeform 555"/>
                  <p:cNvSpPr>
                    <a:spLocks noChangeAspect="1"/>
                  </p:cNvSpPr>
                  <p:nvPr/>
                </p:nvSpPr>
                <p:spPr bwMode="auto">
                  <a:xfrm>
                    <a:off x="4665" y="786"/>
                    <a:ext cx="50" cy="167"/>
                  </a:xfrm>
                  <a:custGeom>
                    <a:avLst/>
                    <a:gdLst>
                      <a:gd name="T0" fmla="*/ 0 w 50"/>
                      <a:gd name="T1" fmla="*/ 153 h 167"/>
                      <a:gd name="T2" fmla="*/ 5 w 50"/>
                      <a:gd name="T3" fmla="*/ 47 h 167"/>
                      <a:gd name="T4" fmla="*/ 50 w 50"/>
                      <a:gd name="T5" fmla="*/ 54 h 167"/>
                      <a:gd name="T6" fmla="*/ 44 w 50"/>
                      <a:gd name="T7" fmla="*/ 167 h 167"/>
                      <a:gd name="T8" fmla="*/ 0 w 50"/>
                      <a:gd name="T9" fmla="*/ 153 h 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167">
                        <a:moveTo>
                          <a:pt x="0" y="153"/>
                        </a:moveTo>
                        <a:cubicBezTo>
                          <a:pt x="0" y="153"/>
                          <a:pt x="4" y="51"/>
                          <a:pt x="5" y="47"/>
                        </a:cubicBezTo>
                        <a:cubicBezTo>
                          <a:pt x="11" y="11"/>
                          <a:pt x="41" y="0"/>
                          <a:pt x="50" y="54"/>
                        </a:cubicBezTo>
                        <a:cubicBezTo>
                          <a:pt x="50" y="56"/>
                          <a:pt x="50" y="155"/>
                          <a:pt x="44" y="167"/>
                        </a:cubicBezTo>
                        <a:cubicBezTo>
                          <a:pt x="33" y="164"/>
                          <a:pt x="0" y="153"/>
                          <a:pt x="0" y="153"/>
                        </a:cubicBezTo>
                        <a:close/>
                      </a:path>
                    </a:pathLst>
                  </a:custGeom>
                  <a:gradFill rotWithShape="1">
                    <a:gsLst>
                      <a:gs pos="0">
                        <a:srgbClr val="969696"/>
                      </a:gs>
                      <a:gs pos="50000">
                        <a:srgbClr val="FFFFFF"/>
                      </a:gs>
                      <a:gs pos="100000">
                        <a:srgbClr val="969696"/>
                      </a:gs>
                    </a:gsLst>
                    <a:lin ang="5400000" scaled="1"/>
                  </a:gradFill>
                  <a:ln w="31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11" name="Freeform 556"/>
                  <p:cNvSpPr>
                    <a:spLocks noChangeAspect="1"/>
                  </p:cNvSpPr>
                  <p:nvPr/>
                </p:nvSpPr>
                <p:spPr bwMode="auto">
                  <a:xfrm>
                    <a:off x="4631" y="709"/>
                    <a:ext cx="37" cy="250"/>
                  </a:xfrm>
                  <a:custGeom>
                    <a:avLst/>
                    <a:gdLst>
                      <a:gd name="T0" fmla="*/ 1 w 37"/>
                      <a:gd name="T1" fmla="*/ 241 h 250"/>
                      <a:gd name="T2" fmla="*/ 6 w 37"/>
                      <a:gd name="T3" fmla="*/ 35 h 250"/>
                      <a:gd name="T4" fmla="*/ 19 w 37"/>
                      <a:gd name="T5" fmla="*/ 1 h 250"/>
                      <a:gd name="T6" fmla="*/ 37 w 37"/>
                      <a:gd name="T7" fmla="*/ 34 h 250"/>
                      <a:gd name="T8" fmla="*/ 30 w 37"/>
                      <a:gd name="T9" fmla="*/ 238 h 250"/>
                      <a:gd name="T10" fmla="*/ 1 w 37"/>
                      <a:gd name="T11" fmla="*/ 241 h 2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 h="250">
                        <a:moveTo>
                          <a:pt x="1" y="241"/>
                        </a:moveTo>
                        <a:cubicBezTo>
                          <a:pt x="0" y="228"/>
                          <a:pt x="6" y="58"/>
                          <a:pt x="6" y="35"/>
                        </a:cubicBezTo>
                        <a:cubicBezTo>
                          <a:pt x="6" y="12"/>
                          <a:pt x="4" y="2"/>
                          <a:pt x="19" y="1"/>
                        </a:cubicBezTo>
                        <a:cubicBezTo>
                          <a:pt x="34" y="0"/>
                          <a:pt x="37" y="5"/>
                          <a:pt x="37" y="34"/>
                        </a:cubicBezTo>
                        <a:cubicBezTo>
                          <a:pt x="37" y="63"/>
                          <a:pt x="36" y="204"/>
                          <a:pt x="30" y="238"/>
                        </a:cubicBezTo>
                        <a:cubicBezTo>
                          <a:pt x="27" y="250"/>
                          <a:pt x="8" y="242"/>
                          <a:pt x="1" y="241"/>
                        </a:cubicBezTo>
                        <a:close/>
                      </a:path>
                    </a:pathLst>
                  </a:custGeom>
                  <a:solidFill>
                    <a:schemeClr val="tx2"/>
                  </a:solidFill>
                  <a:ln w="31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12" name="Freeform 557"/>
                  <p:cNvSpPr>
                    <a:spLocks noChangeAspect="1"/>
                  </p:cNvSpPr>
                  <p:nvPr/>
                </p:nvSpPr>
                <p:spPr bwMode="auto">
                  <a:xfrm>
                    <a:off x="4912" y="1370"/>
                    <a:ext cx="89" cy="272"/>
                  </a:xfrm>
                  <a:custGeom>
                    <a:avLst/>
                    <a:gdLst>
                      <a:gd name="T0" fmla="*/ 15 w 89"/>
                      <a:gd name="T1" fmla="*/ 210 h 272"/>
                      <a:gd name="T2" fmla="*/ 8 w 89"/>
                      <a:gd name="T3" fmla="*/ 117 h 272"/>
                      <a:gd name="T4" fmla="*/ 24 w 89"/>
                      <a:gd name="T5" fmla="*/ 19 h 272"/>
                      <a:gd name="T6" fmla="*/ 62 w 89"/>
                      <a:gd name="T7" fmla="*/ 3 h 272"/>
                      <a:gd name="T8" fmla="*/ 84 w 89"/>
                      <a:gd name="T9" fmla="*/ 34 h 272"/>
                      <a:gd name="T10" fmla="*/ 86 w 89"/>
                      <a:gd name="T11" fmla="*/ 88 h 272"/>
                      <a:gd name="T12" fmla="*/ 83 w 89"/>
                      <a:gd name="T13" fmla="*/ 150 h 272"/>
                      <a:gd name="T14" fmla="*/ 80 w 89"/>
                      <a:gd name="T15" fmla="*/ 207 h 272"/>
                      <a:gd name="T16" fmla="*/ 62 w 89"/>
                      <a:gd name="T17" fmla="*/ 268 h 272"/>
                      <a:gd name="T18" fmla="*/ 15 w 89"/>
                      <a:gd name="T19" fmla="*/ 21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9" h="272">
                        <a:moveTo>
                          <a:pt x="15" y="210"/>
                        </a:moveTo>
                        <a:cubicBezTo>
                          <a:pt x="0" y="175"/>
                          <a:pt x="6" y="151"/>
                          <a:pt x="8" y="117"/>
                        </a:cubicBezTo>
                        <a:cubicBezTo>
                          <a:pt x="10" y="83"/>
                          <a:pt x="18" y="34"/>
                          <a:pt x="24" y="19"/>
                        </a:cubicBezTo>
                        <a:cubicBezTo>
                          <a:pt x="30" y="4"/>
                          <a:pt x="47" y="0"/>
                          <a:pt x="62" y="3"/>
                        </a:cubicBezTo>
                        <a:cubicBezTo>
                          <a:pt x="77" y="6"/>
                          <a:pt x="79" y="16"/>
                          <a:pt x="84" y="34"/>
                        </a:cubicBezTo>
                        <a:cubicBezTo>
                          <a:pt x="89" y="52"/>
                          <a:pt x="87" y="67"/>
                          <a:pt x="86" y="88"/>
                        </a:cubicBezTo>
                        <a:cubicBezTo>
                          <a:pt x="85" y="109"/>
                          <a:pt x="84" y="130"/>
                          <a:pt x="83" y="150"/>
                        </a:cubicBezTo>
                        <a:cubicBezTo>
                          <a:pt x="82" y="170"/>
                          <a:pt x="82" y="189"/>
                          <a:pt x="80" y="207"/>
                        </a:cubicBezTo>
                        <a:cubicBezTo>
                          <a:pt x="78" y="225"/>
                          <a:pt x="73" y="268"/>
                          <a:pt x="62" y="268"/>
                        </a:cubicBezTo>
                        <a:cubicBezTo>
                          <a:pt x="37" y="272"/>
                          <a:pt x="30" y="245"/>
                          <a:pt x="15" y="210"/>
                        </a:cubicBezTo>
                        <a:close/>
                      </a:path>
                    </a:pathLst>
                  </a:custGeom>
                  <a:gradFill rotWithShape="1">
                    <a:gsLst>
                      <a:gs pos="0">
                        <a:schemeClr val="bg1"/>
                      </a:gs>
                      <a:gs pos="100000">
                        <a:schemeClr val="bg2"/>
                      </a:gs>
                    </a:gsLst>
                    <a:lin ang="0" scaled="1"/>
                  </a:gra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13" name="Freeform 558"/>
                  <p:cNvSpPr>
                    <a:spLocks noChangeAspect="1"/>
                  </p:cNvSpPr>
                  <p:nvPr/>
                </p:nvSpPr>
                <p:spPr bwMode="auto">
                  <a:xfrm>
                    <a:off x="117" y="1204"/>
                    <a:ext cx="4388" cy="1332"/>
                  </a:xfrm>
                  <a:custGeom>
                    <a:avLst/>
                    <a:gdLst>
                      <a:gd name="T0" fmla="*/ 876 w 4386"/>
                      <a:gd name="T1" fmla="*/ 36 h 1334"/>
                      <a:gd name="T2" fmla="*/ 609 w 4386"/>
                      <a:gd name="T3" fmla="*/ 108 h 1334"/>
                      <a:gd name="T4" fmla="*/ 174 w 4386"/>
                      <a:gd name="T5" fmla="*/ 402 h 1334"/>
                      <a:gd name="T6" fmla="*/ 54 w 4386"/>
                      <a:gd name="T7" fmla="*/ 590 h 1334"/>
                      <a:gd name="T8" fmla="*/ 45 w 4386"/>
                      <a:gd name="T9" fmla="*/ 843 h 1334"/>
                      <a:gd name="T10" fmla="*/ 294 w 4386"/>
                      <a:gd name="T11" fmla="*/ 1158 h 1334"/>
                      <a:gd name="T12" fmla="*/ 783 w 4386"/>
                      <a:gd name="T13" fmla="*/ 1317 h 1334"/>
                      <a:gd name="T14" fmla="*/ 1182 w 4386"/>
                      <a:gd name="T15" fmla="*/ 1320 h 1334"/>
                      <a:gd name="T16" fmla="*/ 2462 w 4386"/>
                      <a:gd name="T17" fmla="*/ 1105 h 1334"/>
                      <a:gd name="T18" fmla="*/ 3864 w 4386"/>
                      <a:gd name="T19" fmla="*/ 798 h 1334"/>
                      <a:gd name="T20" fmla="*/ 4024 w 4386"/>
                      <a:gd name="T21" fmla="*/ 758 h 1334"/>
                      <a:gd name="T22" fmla="*/ 4162 w 4386"/>
                      <a:gd name="T23" fmla="*/ 686 h 1334"/>
                      <a:gd name="T24" fmla="*/ 4312 w 4386"/>
                      <a:gd name="T25" fmla="*/ 546 h 1334"/>
                      <a:gd name="T26" fmla="*/ 4376 w 4386"/>
                      <a:gd name="T27" fmla="*/ 438 h 1334"/>
                      <a:gd name="T28" fmla="*/ 4340 w 4386"/>
                      <a:gd name="T29" fmla="*/ 262 h 1334"/>
                      <a:gd name="T30" fmla="*/ 4128 w 4386"/>
                      <a:gd name="T31" fmla="*/ 102 h 1334"/>
                      <a:gd name="T32" fmla="*/ 3946 w 4386"/>
                      <a:gd name="T33" fmla="*/ 34 h 1334"/>
                      <a:gd name="T34" fmla="*/ 3814 w 4386"/>
                      <a:gd name="T35" fmla="*/ 14 h 1334"/>
                      <a:gd name="T36" fmla="*/ 3369 w 4386"/>
                      <a:gd name="T37" fmla="*/ 16 h 1334"/>
                      <a:gd name="T38" fmla="*/ 1308 w 4386"/>
                      <a:gd name="T39" fmla="*/ 3 h 1334"/>
                      <a:gd name="T40" fmla="*/ 1056 w 4386"/>
                      <a:gd name="T41" fmla="*/ 12 h 1334"/>
                      <a:gd name="T42" fmla="*/ 876 w 4386"/>
                      <a:gd name="T43" fmla="*/ 36 h 13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86" h="1334">
                        <a:moveTo>
                          <a:pt x="876" y="36"/>
                        </a:moveTo>
                        <a:cubicBezTo>
                          <a:pt x="816" y="48"/>
                          <a:pt x="741" y="54"/>
                          <a:pt x="609" y="108"/>
                        </a:cubicBezTo>
                        <a:cubicBezTo>
                          <a:pt x="477" y="162"/>
                          <a:pt x="220" y="350"/>
                          <a:pt x="174" y="402"/>
                        </a:cubicBezTo>
                        <a:cubicBezTo>
                          <a:pt x="128" y="454"/>
                          <a:pt x="78" y="524"/>
                          <a:pt x="54" y="590"/>
                        </a:cubicBezTo>
                        <a:cubicBezTo>
                          <a:pt x="30" y="656"/>
                          <a:pt x="0" y="694"/>
                          <a:pt x="45" y="843"/>
                        </a:cubicBezTo>
                        <a:cubicBezTo>
                          <a:pt x="90" y="992"/>
                          <a:pt x="231" y="1104"/>
                          <a:pt x="294" y="1158"/>
                        </a:cubicBezTo>
                        <a:cubicBezTo>
                          <a:pt x="417" y="1237"/>
                          <a:pt x="594" y="1290"/>
                          <a:pt x="783" y="1317"/>
                        </a:cubicBezTo>
                        <a:cubicBezTo>
                          <a:pt x="996" y="1334"/>
                          <a:pt x="1029" y="1329"/>
                          <a:pt x="1182" y="1320"/>
                        </a:cubicBezTo>
                        <a:cubicBezTo>
                          <a:pt x="1335" y="1311"/>
                          <a:pt x="2072" y="1176"/>
                          <a:pt x="2462" y="1105"/>
                        </a:cubicBezTo>
                        <a:cubicBezTo>
                          <a:pt x="2909" y="1018"/>
                          <a:pt x="3814" y="808"/>
                          <a:pt x="3864" y="798"/>
                        </a:cubicBezTo>
                        <a:cubicBezTo>
                          <a:pt x="3914" y="788"/>
                          <a:pt x="3978" y="776"/>
                          <a:pt x="4024" y="758"/>
                        </a:cubicBezTo>
                        <a:cubicBezTo>
                          <a:pt x="4070" y="740"/>
                          <a:pt x="4120" y="720"/>
                          <a:pt x="4162" y="686"/>
                        </a:cubicBezTo>
                        <a:cubicBezTo>
                          <a:pt x="4204" y="652"/>
                          <a:pt x="4276" y="587"/>
                          <a:pt x="4312" y="546"/>
                        </a:cubicBezTo>
                        <a:cubicBezTo>
                          <a:pt x="4348" y="505"/>
                          <a:pt x="4366" y="484"/>
                          <a:pt x="4376" y="438"/>
                        </a:cubicBezTo>
                        <a:cubicBezTo>
                          <a:pt x="4386" y="392"/>
                          <a:pt x="4376" y="318"/>
                          <a:pt x="4340" y="262"/>
                        </a:cubicBezTo>
                        <a:cubicBezTo>
                          <a:pt x="4299" y="206"/>
                          <a:pt x="4194" y="144"/>
                          <a:pt x="4128" y="102"/>
                        </a:cubicBezTo>
                        <a:cubicBezTo>
                          <a:pt x="4062" y="64"/>
                          <a:pt x="3992" y="44"/>
                          <a:pt x="3946" y="34"/>
                        </a:cubicBezTo>
                        <a:cubicBezTo>
                          <a:pt x="3900" y="24"/>
                          <a:pt x="3874" y="20"/>
                          <a:pt x="3814" y="14"/>
                        </a:cubicBezTo>
                        <a:cubicBezTo>
                          <a:pt x="3754" y="8"/>
                          <a:pt x="3787" y="18"/>
                          <a:pt x="3369" y="16"/>
                        </a:cubicBezTo>
                        <a:cubicBezTo>
                          <a:pt x="2951" y="14"/>
                          <a:pt x="1398" y="0"/>
                          <a:pt x="1308" y="3"/>
                        </a:cubicBezTo>
                        <a:cubicBezTo>
                          <a:pt x="1218" y="6"/>
                          <a:pt x="1108" y="6"/>
                          <a:pt x="1056" y="12"/>
                        </a:cubicBezTo>
                        <a:cubicBezTo>
                          <a:pt x="1004" y="18"/>
                          <a:pt x="936" y="24"/>
                          <a:pt x="876" y="36"/>
                        </a:cubicBezTo>
                        <a:close/>
                      </a:path>
                    </a:pathLst>
                  </a:custGeom>
                  <a:gradFill rotWithShape="1">
                    <a:gsLst>
                      <a:gs pos="0">
                        <a:srgbClr val="ECF10D"/>
                      </a:gs>
                      <a:gs pos="100000">
                        <a:srgbClr val="2D2E03"/>
                      </a:gs>
                    </a:gsLst>
                    <a:lin ang="5400000" scaled="1"/>
                  </a:gradFill>
                  <a:ln>
                    <a:noFill/>
                  </a:ln>
                  <a:effectLst/>
                  <a:extLst>
                    <a:ext uri="{91240B29-F687-4F45-9708-019B960494DF}">
                      <a14:hiddenLine xmlns:a14="http://schemas.microsoft.com/office/drawing/2010/main" w="12700" cap="flat" cmpd="sng">
                        <a:solidFill>
                          <a:srgbClr val="FF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14" name="Freeform 559"/>
                  <p:cNvSpPr>
                    <a:spLocks noChangeAspect="1"/>
                  </p:cNvSpPr>
                  <p:nvPr/>
                </p:nvSpPr>
                <p:spPr bwMode="auto">
                  <a:xfrm>
                    <a:off x="2292" y="2100"/>
                    <a:ext cx="1372" cy="480"/>
                  </a:xfrm>
                  <a:custGeom>
                    <a:avLst/>
                    <a:gdLst>
                      <a:gd name="T0" fmla="*/ 152 w 1372"/>
                      <a:gd name="T1" fmla="*/ 256 h 480"/>
                      <a:gd name="T2" fmla="*/ 162 w 1372"/>
                      <a:gd name="T3" fmla="*/ 236 h 480"/>
                      <a:gd name="T4" fmla="*/ 168 w 1372"/>
                      <a:gd name="T5" fmla="*/ 216 h 480"/>
                      <a:gd name="T6" fmla="*/ 175 w 1372"/>
                      <a:gd name="T7" fmla="*/ 203 h 480"/>
                      <a:gd name="T8" fmla="*/ 186 w 1372"/>
                      <a:gd name="T9" fmla="*/ 191 h 480"/>
                      <a:gd name="T10" fmla="*/ 196 w 1372"/>
                      <a:gd name="T11" fmla="*/ 180 h 480"/>
                      <a:gd name="T12" fmla="*/ 211 w 1372"/>
                      <a:gd name="T13" fmla="*/ 174 h 480"/>
                      <a:gd name="T14" fmla="*/ 234 w 1372"/>
                      <a:gd name="T15" fmla="*/ 167 h 480"/>
                      <a:gd name="T16" fmla="*/ 259 w 1372"/>
                      <a:gd name="T17" fmla="*/ 161 h 480"/>
                      <a:gd name="T18" fmla="*/ 288 w 1372"/>
                      <a:gd name="T19" fmla="*/ 156 h 480"/>
                      <a:gd name="T20" fmla="*/ 312 w 1372"/>
                      <a:gd name="T21" fmla="*/ 152 h 480"/>
                      <a:gd name="T22" fmla="*/ 1300 w 1372"/>
                      <a:gd name="T23" fmla="*/ 4 h 480"/>
                      <a:gd name="T24" fmla="*/ 1344 w 1372"/>
                      <a:gd name="T25" fmla="*/ 0 h 480"/>
                      <a:gd name="T26" fmla="*/ 1359 w 1372"/>
                      <a:gd name="T27" fmla="*/ 0 h 480"/>
                      <a:gd name="T28" fmla="*/ 1369 w 1372"/>
                      <a:gd name="T29" fmla="*/ 8 h 480"/>
                      <a:gd name="T30" fmla="*/ 1372 w 1372"/>
                      <a:gd name="T31" fmla="*/ 20 h 480"/>
                      <a:gd name="T32" fmla="*/ 1365 w 1372"/>
                      <a:gd name="T33" fmla="*/ 38 h 480"/>
                      <a:gd name="T34" fmla="*/ 1352 w 1372"/>
                      <a:gd name="T35" fmla="*/ 72 h 480"/>
                      <a:gd name="T36" fmla="*/ 1338 w 1372"/>
                      <a:gd name="T37" fmla="*/ 98 h 480"/>
                      <a:gd name="T38" fmla="*/ 1323 w 1372"/>
                      <a:gd name="T39" fmla="*/ 116 h 480"/>
                      <a:gd name="T40" fmla="*/ 1308 w 1372"/>
                      <a:gd name="T41" fmla="*/ 137 h 480"/>
                      <a:gd name="T42" fmla="*/ 1294 w 1372"/>
                      <a:gd name="T43" fmla="*/ 153 h 480"/>
                      <a:gd name="T44" fmla="*/ 1278 w 1372"/>
                      <a:gd name="T45" fmla="*/ 174 h 480"/>
                      <a:gd name="T46" fmla="*/ 1260 w 1372"/>
                      <a:gd name="T47" fmla="*/ 195 h 480"/>
                      <a:gd name="T48" fmla="*/ 1246 w 1372"/>
                      <a:gd name="T49" fmla="*/ 207 h 480"/>
                      <a:gd name="T50" fmla="*/ 1231 w 1372"/>
                      <a:gd name="T51" fmla="*/ 222 h 480"/>
                      <a:gd name="T52" fmla="*/ 1216 w 1372"/>
                      <a:gd name="T53" fmla="*/ 234 h 480"/>
                      <a:gd name="T54" fmla="*/ 1189 w 1372"/>
                      <a:gd name="T55" fmla="*/ 257 h 480"/>
                      <a:gd name="T56" fmla="*/ 1159 w 1372"/>
                      <a:gd name="T57" fmla="*/ 266 h 480"/>
                      <a:gd name="T58" fmla="*/ 984 w 1372"/>
                      <a:gd name="T59" fmla="*/ 300 h 480"/>
                      <a:gd name="T60" fmla="*/ 861 w 1372"/>
                      <a:gd name="T61" fmla="*/ 323 h 480"/>
                      <a:gd name="T62" fmla="*/ 742 w 1372"/>
                      <a:gd name="T63" fmla="*/ 347 h 480"/>
                      <a:gd name="T64" fmla="*/ 595 w 1372"/>
                      <a:gd name="T65" fmla="*/ 374 h 480"/>
                      <a:gd name="T66" fmla="*/ 465 w 1372"/>
                      <a:gd name="T67" fmla="*/ 396 h 480"/>
                      <a:gd name="T68" fmla="*/ 307 w 1372"/>
                      <a:gd name="T69" fmla="*/ 425 h 480"/>
                      <a:gd name="T70" fmla="*/ 121 w 1372"/>
                      <a:gd name="T71" fmla="*/ 459 h 480"/>
                      <a:gd name="T72" fmla="*/ 0 w 1372"/>
                      <a:gd name="T73" fmla="*/ 480 h 480"/>
                      <a:gd name="T74" fmla="*/ 40 w 1372"/>
                      <a:gd name="T75" fmla="*/ 428 h 480"/>
                      <a:gd name="T76" fmla="*/ 80 w 1372"/>
                      <a:gd name="T77" fmla="*/ 368 h 480"/>
                      <a:gd name="T78" fmla="*/ 124 w 1372"/>
                      <a:gd name="T79" fmla="*/ 308 h 480"/>
                      <a:gd name="T80" fmla="*/ 152 w 1372"/>
                      <a:gd name="T81" fmla="*/ 256 h 4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72" h="480">
                        <a:moveTo>
                          <a:pt x="152" y="256"/>
                        </a:moveTo>
                        <a:lnTo>
                          <a:pt x="162" y="236"/>
                        </a:lnTo>
                        <a:lnTo>
                          <a:pt x="168" y="216"/>
                        </a:lnTo>
                        <a:lnTo>
                          <a:pt x="175" y="203"/>
                        </a:lnTo>
                        <a:lnTo>
                          <a:pt x="186" y="191"/>
                        </a:lnTo>
                        <a:lnTo>
                          <a:pt x="196" y="180"/>
                        </a:lnTo>
                        <a:lnTo>
                          <a:pt x="211" y="174"/>
                        </a:lnTo>
                        <a:lnTo>
                          <a:pt x="234" y="167"/>
                        </a:lnTo>
                        <a:lnTo>
                          <a:pt x="259" y="161"/>
                        </a:lnTo>
                        <a:lnTo>
                          <a:pt x="288" y="156"/>
                        </a:lnTo>
                        <a:lnTo>
                          <a:pt x="312" y="152"/>
                        </a:lnTo>
                        <a:lnTo>
                          <a:pt x="1300" y="4"/>
                        </a:lnTo>
                        <a:lnTo>
                          <a:pt x="1344" y="0"/>
                        </a:lnTo>
                        <a:lnTo>
                          <a:pt x="1359" y="0"/>
                        </a:lnTo>
                        <a:lnTo>
                          <a:pt x="1369" y="8"/>
                        </a:lnTo>
                        <a:lnTo>
                          <a:pt x="1372" y="20"/>
                        </a:lnTo>
                        <a:lnTo>
                          <a:pt x="1365" y="38"/>
                        </a:lnTo>
                        <a:lnTo>
                          <a:pt x="1352" y="72"/>
                        </a:lnTo>
                        <a:lnTo>
                          <a:pt x="1338" y="98"/>
                        </a:lnTo>
                        <a:lnTo>
                          <a:pt x="1323" y="116"/>
                        </a:lnTo>
                        <a:lnTo>
                          <a:pt x="1308" y="137"/>
                        </a:lnTo>
                        <a:lnTo>
                          <a:pt x="1294" y="153"/>
                        </a:lnTo>
                        <a:lnTo>
                          <a:pt x="1278" y="174"/>
                        </a:lnTo>
                        <a:lnTo>
                          <a:pt x="1260" y="195"/>
                        </a:lnTo>
                        <a:lnTo>
                          <a:pt x="1246" y="207"/>
                        </a:lnTo>
                        <a:lnTo>
                          <a:pt x="1231" y="222"/>
                        </a:lnTo>
                        <a:lnTo>
                          <a:pt x="1216" y="234"/>
                        </a:lnTo>
                        <a:lnTo>
                          <a:pt x="1189" y="257"/>
                        </a:lnTo>
                        <a:lnTo>
                          <a:pt x="1159" y="266"/>
                        </a:lnTo>
                        <a:lnTo>
                          <a:pt x="984" y="300"/>
                        </a:lnTo>
                        <a:lnTo>
                          <a:pt x="861" y="323"/>
                        </a:lnTo>
                        <a:lnTo>
                          <a:pt x="742" y="347"/>
                        </a:lnTo>
                        <a:lnTo>
                          <a:pt x="595" y="374"/>
                        </a:lnTo>
                        <a:lnTo>
                          <a:pt x="465" y="396"/>
                        </a:lnTo>
                        <a:lnTo>
                          <a:pt x="307" y="425"/>
                        </a:lnTo>
                        <a:lnTo>
                          <a:pt x="121" y="459"/>
                        </a:lnTo>
                        <a:lnTo>
                          <a:pt x="0" y="480"/>
                        </a:lnTo>
                        <a:lnTo>
                          <a:pt x="40" y="428"/>
                        </a:lnTo>
                        <a:lnTo>
                          <a:pt x="80" y="368"/>
                        </a:lnTo>
                        <a:lnTo>
                          <a:pt x="124" y="308"/>
                        </a:lnTo>
                        <a:lnTo>
                          <a:pt x="152" y="256"/>
                        </a:lnTo>
                        <a:close/>
                      </a:path>
                    </a:pathLst>
                  </a:custGeom>
                  <a:solidFill>
                    <a:srgbClr val="000000"/>
                  </a:solidFill>
                  <a:ln>
                    <a:noFill/>
                  </a:ln>
                  <a:effectLst/>
                  <a:extLst>
                    <a:ext uri="{91240B29-F687-4F45-9708-019B960494DF}">
                      <a14:hiddenLine xmlns:a14="http://schemas.microsoft.com/office/drawing/2010/main" w="1270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15" name="Freeform 560"/>
                  <p:cNvSpPr>
                    <a:spLocks noChangeAspect="1"/>
                  </p:cNvSpPr>
                  <p:nvPr/>
                </p:nvSpPr>
                <p:spPr bwMode="auto">
                  <a:xfrm>
                    <a:off x="2112" y="1222"/>
                    <a:ext cx="184" cy="126"/>
                  </a:xfrm>
                  <a:custGeom>
                    <a:avLst/>
                    <a:gdLst>
                      <a:gd name="T0" fmla="*/ 2 w 184"/>
                      <a:gd name="T1" fmla="*/ 126 h 126"/>
                      <a:gd name="T2" fmla="*/ 0 w 184"/>
                      <a:gd name="T3" fmla="*/ 20 h 126"/>
                      <a:gd name="T4" fmla="*/ 6 w 184"/>
                      <a:gd name="T5" fmla="*/ 4 h 126"/>
                      <a:gd name="T6" fmla="*/ 22 w 184"/>
                      <a:gd name="T7" fmla="*/ 0 h 126"/>
                      <a:gd name="T8" fmla="*/ 164 w 184"/>
                      <a:gd name="T9" fmla="*/ 2 h 126"/>
                      <a:gd name="T10" fmla="*/ 178 w 184"/>
                      <a:gd name="T11" fmla="*/ 6 h 126"/>
                      <a:gd name="T12" fmla="*/ 184 w 184"/>
                      <a:gd name="T13" fmla="*/ 20 h 126"/>
                      <a:gd name="T14" fmla="*/ 182 w 184"/>
                      <a:gd name="T15" fmla="*/ 126 h 126"/>
                      <a:gd name="T16" fmla="*/ 2 w 184"/>
                      <a:gd name="T17" fmla="*/ 126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4" h="126">
                        <a:moveTo>
                          <a:pt x="2" y="126"/>
                        </a:moveTo>
                        <a:lnTo>
                          <a:pt x="0" y="20"/>
                        </a:lnTo>
                        <a:lnTo>
                          <a:pt x="6" y="4"/>
                        </a:lnTo>
                        <a:lnTo>
                          <a:pt x="22" y="0"/>
                        </a:lnTo>
                        <a:lnTo>
                          <a:pt x="164" y="2"/>
                        </a:lnTo>
                        <a:lnTo>
                          <a:pt x="178" y="6"/>
                        </a:lnTo>
                        <a:lnTo>
                          <a:pt x="184" y="20"/>
                        </a:lnTo>
                        <a:lnTo>
                          <a:pt x="182" y="126"/>
                        </a:lnTo>
                        <a:lnTo>
                          <a:pt x="2" y="126"/>
                        </a:lnTo>
                        <a:close/>
                      </a:path>
                    </a:pathLst>
                  </a:cu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16" name="Freeform 561"/>
                  <p:cNvSpPr>
                    <a:spLocks noChangeAspect="1"/>
                  </p:cNvSpPr>
                  <p:nvPr/>
                </p:nvSpPr>
                <p:spPr bwMode="auto">
                  <a:xfrm>
                    <a:off x="3442" y="1890"/>
                    <a:ext cx="558" cy="194"/>
                  </a:xfrm>
                  <a:custGeom>
                    <a:avLst/>
                    <a:gdLst>
                      <a:gd name="T0" fmla="*/ 60 w 558"/>
                      <a:gd name="T1" fmla="*/ 0 h 194"/>
                      <a:gd name="T2" fmla="*/ 558 w 558"/>
                      <a:gd name="T3" fmla="*/ 68 h 194"/>
                      <a:gd name="T4" fmla="*/ 527 w 558"/>
                      <a:gd name="T5" fmla="*/ 194 h 194"/>
                      <a:gd name="T6" fmla="*/ 14 w 558"/>
                      <a:gd name="T7" fmla="*/ 114 h 194"/>
                      <a:gd name="T8" fmla="*/ 6 w 558"/>
                      <a:gd name="T9" fmla="*/ 102 h 194"/>
                      <a:gd name="T10" fmla="*/ 2 w 558"/>
                      <a:gd name="T11" fmla="*/ 86 h 194"/>
                      <a:gd name="T12" fmla="*/ 0 w 558"/>
                      <a:gd name="T13" fmla="*/ 69 h 194"/>
                      <a:gd name="T14" fmla="*/ 3 w 558"/>
                      <a:gd name="T15" fmla="*/ 53 h 194"/>
                      <a:gd name="T16" fmla="*/ 6 w 558"/>
                      <a:gd name="T17" fmla="*/ 35 h 194"/>
                      <a:gd name="T18" fmla="*/ 15 w 558"/>
                      <a:gd name="T19" fmla="*/ 21 h 194"/>
                      <a:gd name="T20" fmla="*/ 29 w 558"/>
                      <a:gd name="T21" fmla="*/ 11 h 194"/>
                      <a:gd name="T22" fmla="*/ 44 w 558"/>
                      <a:gd name="T23" fmla="*/ 3 h 194"/>
                      <a:gd name="T24" fmla="*/ 60 w 558"/>
                      <a:gd name="T25" fmla="*/ 0 h 1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8" h="194">
                        <a:moveTo>
                          <a:pt x="60" y="0"/>
                        </a:moveTo>
                        <a:lnTo>
                          <a:pt x="558" y="68"/>
                        </a:lnTo>
                        <a:lnTo>
                          <a:pt x="527" y="194"/>
                        </a:lnTo>
                        <a:lnTo>
                          <a:pt x="14" y="114"/>
                        </a:lnTo>
                        <a:lnTo>
                          <a:pt x="6" y="102"/>
                        </a:lnTo>
                        <a:lnTo>
                          <a:pt x="2" y="86"/>
                        </a:lnTo>
                        <a:lnTo>
                          <a:pt x="0" y="69"/>
                        </a:lnTo>
                        <a:lnTo>
                          <a:pt x="3" y="53"/>
                        </a:lnTo>
                        <a:lnTo>
                          <a:pt x="6" y="35"/>
                        </a:lnTo>
                        <a:lnTo>
                          <a:pt x="15" y="21"/>
                        </a:lnTo>
                        <a:lnTo>
                          <a:pt x="29" y="11"/>
                        </a:lnTo>
                        <a:lnTo>
                          <a:pt x="44" y="3"/>
                        </a:lnTo>
                        <a:lnTo>
                          <a:pt x="60" y="0"/>
                        </a:lnTo>
                        <a:close/>
                      </a:path>
                    </a:pathLst>
                  </a:custGeom>
                  <a:gradFill rotWithShape="1">
                    <a:gsLst>
                      <a:gs pos="0">
                        <a:srgbClr val="ECF10D"/>
                      </a:gs>
                      <a:gs pos="100000">
                        <a:srgbClr val="6D7006"/>
                      </a:gs>
                    </a:gsLst>
                    <a:lin ang="5400000" scaled="1"/>
                  </a:gra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17" name="Freeform 562"/>
                  <p:cNvSpPr>
                    <a:spLocks noChangeAspect="1"/>
                  </p:cNvSpPr>
                  <p:nvPr/>
                </p:nvSpPr>
                <p:spPr bwMode="auto">
                  <a:xfrm>
                    <a:off x="4790" y="1905"/>
                    <a:ext cx="464" cy="386"/>
                  </a:xfrm>
                  <a:custGeom>
                    <a:avLst/>
                    <a:gdLst>
                      <a:gd name="T0" fmla="*/ 0 w 464"/>
                      <a:gd name="T1" fmla="*/ 95 h 386"/>
                      <a:gd name="T2" fmla="*/ 4 w 464"/>
                      <a:gd name="T3" fmla="*/ 80 h 386"/>
                      <a:gd name="T4" fmla="*/ 10 w 464"/>
                      <a:gd name="T5" fmla="*/ 65 h 386"/>
                      <a:gd name="T6" fmla="*/ 20 w 464"/>
                      <a:gd name="T7" fmla="*/ 48 h 386"/>
                      <a:gd name="T8" fmla="*/ 32 w 464"/>
                      <a:gd name="T9" fmla="*/ 33 h 386"/>
                      <a:gd name="T10" fmla="*/ 50 w 464"/>
                      <a:gd name="T11" fmla="*/ 18 h 386"/>
                      <a:gd name="T12" fmla="*/ 70 w 464"/>
                      <a:gd name="T13" fmla="*/ 6 h 386"/>
                      <a:gd name="T14" fmla="*/ 87 w 464"/>
                      <a:gd name="T15" fmla="*/ 0 h 386"/>
                      <a:gd name="T16" fmla="*/ 464 w 464"/>
                      <a:gd name="T17" fmla="*/ 299 h 386"/>
                      <a:gd name="T18" fmla="*/ 460 w 464"/>
                      <a:gd name="T19" fmla="*/ 314 h 386"/>
                      <a:gd name="T20" fmla="*/ 451 w 464"/>
                      <a:gd name="T21" fmla="*/ 330 h 386"/>
                      <a:gd name="T22" fmla="*/ 403 w 464"/>
                      <a:gd name="T23" fmla="*/ 368 h 386"/>
                      <a:gd name="T24" fmla="*/ 385 w 464"/>
                      <a:gd name="T25" fmla="*/ 378 h 386"/>
                      <a:gd name="T26" fmla="*/ 367 w 464"/>
                      <a:gd name="T27" fmla="*/ 386 h 386"/>
                      <a:gd name="T28" fmla="*/ 0 w 464"/>
                      <a:gd name="T29" fmla="*/ 95 h 3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4" h="386">
                        <a:moveTo>
                          <a:pt x="0" y="95"/>
                        </a:moveTo>
                        <a:lnTo>
                          <a:pt x="4" y="80"/>
                        </a:lnTo>
                        <a:lnTo>
                          <a:pt x="10" y="65"/>
                        </a:lnTo>
                        <a:lnTo>
                          <a:pt x="20" y="48"/>
                        </a:lnTo>
                        <a:lnTo>
                          <a:pt x="32" y="33"/>
                        </a:lnTo>
                        <a:lnTo>
                          <a:pt x="50" y="18"/>
                        </a:lnTo>
                        <a:lnTo>
                          <a:pt x="70" y="6"/>
                        </a:lnTo>
                        <a:lnTo>
                          <a:pt x="87" y="0"/>
                        </a:lnTo>
                        <a:lnTo>
                          <a:pt x="464" y="299"/>
                        </a:lnTo>
                        <a:lnTo>
                          <a:pt x="460" y="314"/>
                        </a:lnTo>
                        <a:lnTo>
                          <a:pt x="451" y="330"/>
                        </a:lnTo>
                        <a:lnTo>
                          <a:pt x="403" y="368"/>
                        </a:lnTo>
                        <a:lnTo>
                          <a:pt x="385" y="378"/>
                        </a:lnTo>
                        <a:lnTo>
                          <a:pt x="367" y="386"/>
                        </a:lnTo>
                        <a:lnTo>
                          <a:pt x="0" y="95"/>
                        </a:lnTo>
                        <a:close/>
                      </a:path>
                    </a:pathLst>
                  </a:custGeom>
                  <a:gradFill rotWithShape="1">
                    <a:gsLst>
                      <a:gs pos="0">
                        <a:srgbClr val="ECF10D"/>
                      </a:gs>
                      <a:gs pos="100000">
                        <a:srgbClr val="6D7006"/>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18" name="Freeform 563"/>
                  <p:cNvSpPr>
                    <a:spLocks noChangeAspect="1"/>
                  </p:cNvSpPr>
                  <p:nvPr/>
                </p:nvSpPr>
                <p:spPr bwMode="auto">
                  <a:xfrm>
                    <a:off x="4516" y="920"/>
                    <a:ext cx="272" cy="526"/>
                  </a:xfrm>
                  <a:custGeom>
                    <a:avLst/>
                    <a:gdLst>
                      <a:gd name="T0" fmla="*/ 0 w 272"/>
                      <a:gd name="T1" fmla="*/ 450 h 526"/>
                      <a:gd name="T2" fmla="*/ 23 w 272"/>
                      <a:gd name="T3" fmla="*/ 14 h 526"/>
                      <a:gd name="T4" fmla="*/ 132 w 272"/>
                      <a:gd name="T5" fmla="*/ 2 h 526"/>
                      <a:gd name="T6" fmla="*/ 272 w 272"/>
                      <a:gd name="T7" fmla="*/ 32 h 526"/>
                      <a:gd name="T8" fmla="*/ 223 w 272"/>
                      <a:gd name="T9" fmla="*/ 526 h 526"/>
                      <a:gd name="T10" fmla="*/ 115 w 272"/>
                      <a:gd name="T11" fmla="*/ 475 h 526"/>
                      <a:gd name="T12" fmla="*/ 0 w 272"/>
                      <a:gd name="T13" fmla="*/ 450 h 5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2" h="526">
                        <a:moveTo>
                          <a:pt x="0" y="450"/>
                        </a:moveTo>
                        <a:cubicBezTo>
                          <a:pt x="5" y="355"/>
                          <a:pt x="17" y="114"/>
                          <a:pt x="23" y="14"/>
                        </a:cubicBezTo>
                        <a:cubicBezTo>
                          <a:pt x="70" y="4"/>
                          <a:pt x="85" y="0"/>
                          <a:pt x="132" y="2"/>
                        </a:cubicBezTo>
                        <a:cubicBezTo>
                          <a:pt x="175" y="4"/>
                          <a:pt x="214" y="18"/>
                          <a:pt x="272" y="32"/>
                        </a:cubicBezTo>
                        <a:cubicBezTo>
                          <a:pt x="271" y="124"/>
                          <a:pt x="223" y="526"/>
                          <a:pt x="223" y="526"/>
                        </a:cubicBezTo>
                        <a:cubicBezTo>
                          <a:pt x="180" y="505"/>
                          <a:pt x="154" y="490"/>
                          <a:pt x="115" y="475"/>
                        </a:cubicBezTo>
                        <a:cubicBezTo>
                          <a:pt x="78" y="462"/>
                          <a:pt x="49" y="456"/>
                          <a:pt x="0" y="450"/>
                        </a:cubicBezTo>
                        <a:close/>
                      </a:path>
                    </a:pathLst>
                  </a:custGeom>
                  <a:gradFill rotWithShape="1">
                    <a:gsLst>
                      <a:gs pos="0">
                        <a:srgbClr val="ECF10D"/>
                      </a:gs>
                      <a:gs pos="100000">
                        <a:srgbClr val="6D7006"/>
                      </a:gs>
                    </a:gsLst>
                    <a:lin ang="0" scaled="1"/>
                  </a:gra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19" name="Freeform 564"/>
                  <p:cNvSpPr>
                    <a:spLocks noChangeAspect="1"/>
                  </p:cNvSpPr>
                  <p:nvPr/>
                </p:nvSpPr>
                <p:spPr bwMode="auto">
                  <a:xfrm>
                    <a:off x="4950" y="1774"/>
                    <a:ext cx="74" cy="226"/>
                  </a:xfrm>
                  <a:custGeom>
                    <a:avLst/>
                    <a:gdLst>
                      <a:gd name="T0" fmla="*/ 34 w 74"/>
                      <a:gd name="T1" fmla="*/ 0 h 226"/>
                      <a:gd name="T2" fmla="*/ 54 w 74"/>
                      <a:gd name="T3" fmla="*/ 47 h 226"/>
                      <a:gd name="T4" fmla="*/ 67 w 74"/>
                      <a:gd name="T5" fmla="*/ 101 h 226"/>
                      <a:gd name="T6" fmla="*/ 73 w 74"/>
                      <a:gd name="T7" fmla="*/ 166 h 226"/>
                      <a:gd name="T8" fmla="*/ 51 w 74"/>
                      <a:gd name="T9" fmla="*/ 224 h 226"/>
                      <a:gd name="T10" fmla="*/ 12 w 74"/>
                      <a:gd name="T11" fmla="*/ 188 h 226"/>
                      <a:gd name="T12" fmla="*/ 4 w 74"/>
                      <a:gd name="T13" fmla="*/ 136 h 226"/>
                      <a:gd name="T14" fmla="*/ 4 w 74"/>
                      <a:gd name="T15" fmla="*/ 74 h 226"/>
                      <a:gd name="T16" fmla="*/ 28 w 74"/>
                      <a:gd name="T17" fmla="*/ 28 h 226"/>
                      <a:gd name="T18" fmla="*/ 34 w 74"/>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4" h="226">
                        <a:moveTo>
                          <a:pt x="34" y="0"/>
                        </a:moveTo>
                        <a:lnTo>
                          <a:pt x="54" y="47"/>
                        </a:lnTo>
                        <a:cubicBezTo>
                          <a:pt x="59" y="64"/>
                          <a:pt x="62" y="72"/>
                          <a:pt x="67" y="101"/>
                        </a:cubicBezTo>
                        <a:cubicBezTo>
                          <a:pt x="72" y="130"/>
                          <a:pt x="74" y="145"/>
                          <a:pt x="73" y="166"/>
                        </a:cubicBezTo>
                        <a:cubicBezTo>
                          <a:pt x="72" y="187"/>
                          <a:pt x="64" y="226"/>
                          <a:pt x="51" y="224"/>
                        </a:cubicBezTo>
                        <a:cubicBezTo>
                          <a:pt x="38" y="222"/>
                          <a:pt x="14" y="207"/>
                          <a:pt x="12" y="188"/>
                        </a:cubicBezTo>
                        <a:cubicBezTo>
                          <a:pt x="5" y="173"/>
                          <a:pt x="5" y="155"/>
                          <a:pt x="4" y="136"/>
                        </a:cubicBezTo>
                        <a:cubicBezTo>
                          <a:pt x="3" y="117"/>
                          <a:pt x="0" y="92"/>
                          <a:pt x="4" y="74"/>
                        </a:cubicBezTo>
                        <a:cubicBezTo>
                          <a:pt x="8" y="56"/>
                          <a:pt x="23" y="40"/>
                          <a:pt x="28" y="28"/>
                        </a:cubicBezTo>
                        <a:lnTo>
                          <a:pt x="34" y="0"/>
                        </a:lnTo>
                        <a:close/>
                      </a:path>
                    </a:pathLst>
                  </a:custGeom>
                  <a:gradFill rotWithShape="1">
                    <a:gsLst>
                      <a:gs pos="0">
                        <a:schemeClr val="bg1"/>
                      </a:gs>
                      <a:gs pos="100000">
                        <a:schemeClr val="bg2"/>
                      </a:gs>
                    </a:gsLst>
                    <a:lin ang="0" scaled="1"/>
                  </a:gradFill>
                  <a:ln>
                    <a:noFill/>
                  </a:ln>
                  <a:effectLst/>
                  <a:extLst>
                    <a:ext uri="{91240B29-F687-4F45-9708-019B960494DF}">
                      <a14:hiddenLine xmlns:a14="http://schemas.microsoft.com/office/drawing/2010/main" w="635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grpSp>
            <p:sp>
              <p:nvSpPr>
                <p:cNvPr id="65" name="Oval 565"/>
                <p:cNvSpPr>
                  <a:spLocks noChangeAspect="1" noChangeArrowheads="1"/>
                </p:cNvSpPr>
                <p:nvPr/>
              </p:nvSpPr>
              <p:spPr bwMode="auto">
                <a:xfrm>
                  <a:off x="2759" y="1360"/>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66" name="Oval 566"/>
                <p:cNvSpPr>
                  <a:spLocks noChangeAspect="1" noChangeArrowheads="1"/>
                </p:cNvSpPr>
                <p:nvPr/>
              </p:nvSpPr>
              <p:spPr bwMode="auto">
                <a:xfrm>
                  <a:off x="2774" y="1376"/>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67" name="Oval 567"/>
                <p:cNvSpPr>
                  <a:spLocks noChangeAspect="1" noChangeArrowheads="1"/>
                </p:cNvSpPr>
                <p:nvPr/>
              </p:nvSpPr>
              <p:spPr bwMode="auto">
                <a:xfrm>
                  <a:off x="2770" y="1320"/>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68" name="Oval 568"/>
                <p:cNvSpPr>
                  <a:spLocks noChangeAspect="1" noChangeArrowheads="1"/>
                </p:cNvSpPr>
                <p:nvPr/>
              </p:nvSpPr>
              <p:spPr bwMode="auto">
                <a:xfrm>
                  <a:off x="2761" y="1342"/>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69" name="Oval 569"/>
                <p:cNvSpPr>
                  <a:spLocks noChangeAspect="1" noChangeArrowheads="1"/>
                </p:cNvSpPr>
                <p:nvPr/>
              </p:nvSpPr>
              <p:spPr bwMode="auto">
                <a:xfrm>
                  <a:off x="2749" y="1324"/>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70" name="Oval 570"/>
                <p:cNvSpPr>
                  <a:spLocks noChangeAspect="1" noChangeArrowheads="1"/>
                </p:cNvSpPr>
                <p:nvPr/>
              </p:nvSpPr>
              <p:spPr bwMode="auto">
                <a:xfrm>
                  <a:off x="2753" y="1302"/>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71" name="Oval 571"/>
                <p:cNvSpPr>
                  <a:spLocks noChangeAspect="1" noChangeArrowheads="1"/>
                </p:cNvSpPr>
                <p:nvPr/>
              </p:nvSpPr>
              <p:spPr bwMode="auto">
                <a:xfrm>
                  <a:off x="2782" y="1363"/>
                  <a:ext cx="16" cy="16"/>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72" name="Oval 572"/>
                <p:cNvSpPr>
                  <a:spLocks noChangeAspect="1" noChangeArrowheads="1"/>
                </p:cNvSpPr>
                <p:nvPr/>
              </p:nvSpPr>
              <p:spPr bwMode="auto">
                <a:xfrm>
                  <a:off x="2776" y="1344"/>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73" name="Oval 573"/>
                <p:cNvSpPr>
                  <a:spLocks noChangeAspect="1" noChangeArrowheads="1"/>
                </p:cNvSpPr>
                <p:nvPr/>
              </p:nvSpPr>
              <p:spPr bwMode="auto">
                <a:xfrm>
                  <a:off x="2799" y="1343"/>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74" name="Oval 574"/>
                <p:cNvSpPr>
                  <a:spLocks noChangeAspect="1" noChangeArrowheads="1"/>
                </p:cNvSpPr>
                <p:nvPr/>
              </p:nvSpPr>
              <p:spPr bwMode="auto">
                <a:xfrm>
                  <a:off x="2795" y="1287"/>
                  <a:ext cx="16" cy="16"/>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75" name="Oval 575"/>
                <p:cNvSpPr>
                  <a:spLocks noChangeAspect="1" noChangeArrowheads="1"/>
                </p:cNvSpPr>
                <p:nvPr/>
              </p:nvSpPr>
              <p:spPr bwMode="auto">
                <a:xfrm>
                  <a:off x="2774" y="1291"/>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76" name="Oval 576"/>
                <p:cNvSpPr>
                  <a:spLocks noChangeAspect="1" noChangeArrowheads="1"/>
                </p:cNvSpPr>
                <p:nvPr/>
              </p:nvSpPr>
              <p:spPr bwMode="auto">
                <a:xfrm>
                  <a:off x="2778" y="1269"/>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77" name="Oval 577"/>
                <p:cNvSpPr>
                  <a:spLocks noChangeAspect="1" noChangeArrowheads="1"/>
                </p:cNvSpPr>
                <p:nvPr/>
              </p:nvSpPr>
              <p:spPr bwMode="auto">
                <a:xfrm>
                  <a:off x="2807" y="1330"/>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78" name="Oval 578"/>
                <p:cNvSpPr>
                  <a:spLocks noChangeAspect="1" noChangeArrowheads="1"/>
                </p:cNvSpPr>
                <p:nvPr/>
              </p:nvSpPr>
              <p:spPr bwMode="auto">
                <a:xfrm>
                  <a:off x="2801" y="1311"/>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79" name="Oval 579"/>
                <p:cNvSpPr>
                  <a:spLocks noChangeAspect="1" noChangeArrowheads="1"/>
                </p:cNvSpPr>
                <p:nvPr/>
              </p:nvSpPr>
              <p:spPr bwMode="auto">
                <a:xfrm>
                  <a:off x="2802" y="1380"/>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80" name="Oval 580"/>
                <p:cNvSpPr>
                  <a:spLocks noChangeAspect="1" noChangeArrowheads="1"/>
                </p:cNvSpPr>
                <p:nvPr/>
              </p:nvSpPr>
              <p:spPr bwMode="auto">
                <a:xfrm>
                  <a:off x="2798" y="1324"/>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81" name="Oval 581"/>
                <p:cNvSpPr>
                  <a:spLocks noChangeAspect="1" noChangeArrowheads="1"/>
                </p:cNvSpPr>
                <p:nvPr/>
              </p:nvSpPr>
              <p:spPr bwMode="auto">
                <a:xfrm>
                  <a:off x="2777" y="1328"/>
                  <a:ext cx="16" cy="16"/>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82" name="Oval 582"/>
                <p:cNvSpPr>
                  <a:spLocks noChangeAspect="1" noChangeArrowheads="1"/>
                </p:cNvSpPr>
                <p:nvPr/>
              </p:nvSpPr>
              <p:spPr bwMode="auto">
                <a:xfrm>
                  <a:off x="2781" y="1306"/>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83" name="Oval 583"/>
                <p:cNvSpPr>
                  <a:spLocks noChangeAspect="1" noChangeArrowheads="1"/>
                </p:cNvSpPr>
                <p:nvPr/>
              </p:nvSpPr>
              <p:spPr bwMode="auto">
                <a:xfrm>
                  <a:off x="2810" y="1367"/>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84" name="Oval 584"/>
                <p:cNvSpPr>
                  <a:spLocks noChangeAspect="1" noChangeArrowheads="1"/>
                </p:cNvSpPr>
                <p:nvPr/>
              </p:nvSpPr>
              <p:spPr bwMode="auto">
                <a:xfrm>
                  <a:off x="2804" y="1348"/>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85" name="Oval 585"/>
                <p:cNvSpPr>
                  <a:spLocks noChangeAspect="1" noChangeArrowheads="1"/>
                </p:cNvSpPr>
                <p:nvPr/>
              </p:nvSpPr>
              <p:spPr bwMode="auto">
                <a:xfrm>
                  <a:off x="2818" y="1285"/>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86" name="Oval 586"/>
                <p:cNvSpPr>
                  <a:spLocks noChangeAspect="1" noChangeArrowheads="1"/>
                </p:cNvSpPr>
                <p:nvPr/>
              </p:nvSpPr>
              <p:spPr bwMode="auto">
                <a:xfrm>
                  <a:off x="2801" y="1267"/>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87" name="Oval 587"/>
                <p:cNvSpPr>
                  <a:spLocks noChangeAspect="1" noChangeArrowheads="1"/>
                </p:cNvSpPr>
                <p:nvPr/>
              </p:nvSpPr>
              <p:spPr bwMode="auto">
                <a:xfrm>
                  <a:off x="2824" y="1309"/>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88" name="Oval 588"/>
                <p:cNvSpPr>
                  <a:spLocks noChangeAspect="1" noChangeArrowheads="1"/>
                </p:cNvSpPr>
                <p:nvPr/>
              </p:nvSpPr>
              <p:spPr bwMode="auto">
                <a:xfrm>
                  <a:off x="2825" y="1378"/>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89" name="Oval 589"/>
                <p:cNvSpPr>
                  <a:spLocks noChangeAspect="1" noChangeArrowheads="1"/>
                </p:cNvSpPr>
                <p:nvPr/>
              </p:nvSpPr>
              <p:spPr bwMode="auto">
                <a:xfrm>
                  <a:off x="2821" y="1322"/>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90" name="Oval 590"/>
                <p:cNvSpPr>
                  <a:spLocks noChangeAspect="1" noChangeArrowheads="1"/>
                </p:cNvSpPr>
                <p:nvPr/>
              </p:nvSpPr>
              <p:spPr bwMode="auto">
                <a:xfrm>
                  <a:off x="2800" y="1326"/>
                  <a:ext cx="16" cy="16"/>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91" name="Oval 591"/>
                <p:cNvSpPr>
                  <a:spLocks noChangeAspect="1" noChangeArrowheads="1"/>
                </p:cNvSpPr>
                <p:nvPr/>
              </p:nvSpPr>
              <p:spPr bwMode="auto">
                <a:xfrm>
                  <a:off x="2833" y="1365"/>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92" name="Oval 592"/>
                <p:cNvSpPr>
                  <a:spLocks noChangeAspect="1" noChangeArrowheads="1"/>
                </p:cNvSpPr>
                <p:nvPr/>
              </p:nvSpPr>
              <p:spPr bwMode="auto">
                <a:xfrm>
                  <a:off x="2827" y="1346"/>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93" name="Oval 593"/>
                <p:cNvSpPr>
                  <a:spLocks noChangeAspect="1" noChangeArrowheads="1"/>
                </p:cNvSpPr>
                <p:nvPr/>
              </p:nvSpPr>
              <p:spPr bwMode="auto">
                <a:xfrm>
                  <a:off x="2832" y="1304"/>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94" name="Oval 594"/>
                <p:cNvSpPr>
                  <a:spLocks noChangeAspect="1" noChangeArrowheads="1"/>
                </p:cNvSpPr>
                <p:nvPr/>
              </p:nvSpPr>
              <p:spPr bwMode="auto">
                <a:xfrm>
                  <a:off x="2847" y="1320"/>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95" name="Oval 595"/>
                <p:cNvSpPr>
                  <a:spLocks noChangeAspect="1" noChangeArrowheads="1"/>
                </p:cNvSpPr>
                <p:nvPr/>
              </p:nvSpPr>
              <p:spPr bwMode="auto">
                <a:xfrm>
                  <a:off x="2843" y="1264"/>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96" name="Oval 596"/>
                <p:cNvSpPr>
                  <a:spLocks noChangeAspect="1" noChangeArrowheads="1"/>
                </p:cNvSpPr>
                <p:nvPr/>
              </p:nvSpPr>
              <p:spPr bwMode="auto">
                <a:xfrm>
                  <a:off x="2834" y="1286"/>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97" name="Oval 597"/>
                <p:cNvSpPr>
                  <a:spLocks noChangeAspect="1" noChangeArrowheads="1"/>
                </p:cNvSpPr>
                <p:nvPr/>
              </p:nvSpPr>
              <p:spPr bwMode="auto">
                <a:xfrm>
                  <a:off x="2822" y="1268"/>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98" name="Oval 598"/>
                <p:cNvSpPr>
                  <a:spLocks noChangeAspect="1" noChangeArrowheads="1"/>
                </p:cNvSpPr>
                <p:nvPr/>
              </p:nvSpPr>
              <p:spPr bwMode="auto">
                <a:xfrm>
                  <a:off x="2826" y="1246"/>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99" name="Oval 599"/>
                <p:cNvSpPr>
                  <a:spLocks noChangeAspect="1" noChangeArrowheads="1"/>
                </p:cNvSpPr>
                <p:nvPr/>
              </p:nvSpPr>
              <p:spPr bwMode="auto">
                <a:xfrm>
                  <a:off x="2855" y="1307"/>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00" name="Oval 600"/>
                <p:cNvSpPr>
                  <a:spLocks noChangeAspect="1" noChangeArrowheads="1"/>
                </p:cNvSpPr>
                <p:nvPr/>
              </p:nvSpPr>
              <p:spPr bwMode="auto">
                <a:xfrm>
                  <a:off x="2849" y="1288"/>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01" name="Oval 601"/>
                <p:cNvSpPr>
                  <a:spLocks noChangeAspect="1" noChangeArrowheads="1"/>
                </p:cNvSpPr>
                <p:nvPr/>
              </p:nvSpPr>
              <p:spPr bwMode="auto">
                <a:xfrm>
                  <a:off x="2872" y="1287"/>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02" name="Oval 602"/>
                <p:cNvSpPr>
                  <a:spLocks noChangeAspect="1" noChangeArrowheads="1"/>
                </p:cNvSpPr>
                <p:nvPr/>
              </p:nvSpPr>
              <p:spPr bwMode="auto">
                <a:xfrm>
                  <a:off x="2868" y="1231"/>
                  <a:ext cx="28" cy="28"/>
                </a:xfrm>
                <a:prstGeom prst="ellipse">
                  <a:avLst/>
                </a:prstGeom>
                <a:gradFill rotWithShape="1">
                  <a:gsLst>
                    <a:gs pos="0">
                      <a:schemeClr val="bg1">
                        <a:alpha val="14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03" name="Oval 603"/>
                <p:cNvSpPr>
                  <a:spLocks noChangeAspect="1" noChangeArrowheads="1"/>
                </p:cNvSpPr>
                <p:nvPr/>
              </p:nvSpPr>
              <p:spPr bwMode="auto">
                <a:xfrm>
                  <a:off x="2847" y="1235"/>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04" name="Oval 604"/>
                <p:cNvSpPr>
                  <a:spLocks noChangeAspect="1" noChangeArrowheads="1"/>
                </p:cNvSpPr>
                <p:nvPr/>
              </p:nvSpPr>
              <p:spPr bwMode="auto">
                <a:xfrm>
                  <a:off x="2851" y="1213"/>
                  <a:ext cx="23" cy="23"/>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05" name="Oval 605"/>
                <p:cNvSpPr>
                  <a:spLocks noChangeAspect="1" noChangeArrowheads="1"/>
                </p:cNvSpPr>
                <p:nvPr/>
              </p:nvSpPr>
              <p:spPr bwMode="auto">
                <a:xfrm>
                  <a:off x="2880" y="1274"/>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06" name="Oval 606"/>
                <p:cNvSpPr>
                  <a:spLocks noChangeAspect="1" noChangeArrowheads="1"/>
                </p:cNvSpPr>
                <p:nvPr/>
              </p:nvSpPr>
              <p:spPr bwMode="auto">
                <a:xfrm>
                  <a:off x="2874" y="1255"/>
                  <a:ext cx="28" cy="2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07" name="Oval 607"/>
                <p:cNvSpPr>
                  <a:spLocks noChangeAspect="1" noChangeArrowheads="1"/>
                </p:cNvSpPr>
                <p:nvPr/>
              </p:nvSpPr>
              <p:spPr bwMode="auto">
                <a:xfrm>
                  <a:off x="2875" y="1324"/>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08" name="Oval 608"/>
                <p:cNvSpPr>
                  <a:spLocks noChangeAspect="1" noChangeArrowheads="1"/>
                </p:cNvSpPr>
                <p:nvPr/>
              </p:nvSpPr>
              <p:spPr bwMode="auto">
                <a:xfrm>
                  <a:off x="2871" y="1268"/>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09" name="Oval 609"/>
                <p:cNvSpPr>
                  <a:spLocks noChangeAspect="1" noChangeArrowheads="1"/>
                </p:cNvSpPr>
                <p:nvPr/>
              </p:nvSpPr>
              <p:spPr bwMode="auto">
                <a:xfrm>
                  <a:off x="2850" y="1272"/>
                  <a:ext cx="28" cy="28"/>
                </a:xfrm>
                <a:prstGeom prst="ellipse">
                  <a:avLst/>
                </a:prstGeom>
                <a:gradFill rotWithShape="1">
                  <a:gsLst>
                    <a:gs pos="0">
                      <a:schemeClr val="bg1">
                        <a:alpha val="14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10" name="Oval 610"/>
                <p:cNvSpPr>
                  <a:spLocks noChangeAspect="1" noChangeArrowheads="1"/>
                </p:cNvSpPr>
                <p:nvPr/>
              </p:nvSpPr>
              <p:spPr bwMode="auto">
                <a:xfrm>
                  <a:off x="2854" y="1250"/>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11" name="Oval 611"/>
                <p:cNvSpPr>
                  <a:spLocks noChangeAspect="1" noChangeArrowheads="1"/>
                </p:cNvSpPr>
                <p:nvPr/>
              </p:nvSpPr>
              <p:spPr bwMode="auto">
                <a:xfrm>
                  <a:off x="2883" y="1311"/>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12" name="Oval 612"/>
                <p:cNvSpPr>
                  <a:spLocks noChangeAspect="1" noChangeArrowheads="1"/>
                </p:cNvSpPr>
                <p:nvPr/>
              </p:nvSpPr>
              <p:spPr bwMode="auto">
                <a:xfrm>
                  <a:off x="2877" y="1292"/>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13" name="Oval 613"/>
                <p:cNvSpPr>
                  <a:spLocks noChangeAspect="1" noChangeArrowheads="1"/>
                </p:cNvSpPr>
                <p:nvPr/>
              </p:nvSpPr>
              <p:spPr bwMode="auto">
                <a:xfrm>
                  <a:off x="2891" y="1229"/>
                  <a:ext cx="23" cy="23"/>
                </a:xfrm>
                <a:prstGeom prst="ellipse">
                  <a:avLst/>
                </a:prstGeom>
                <a:gradFill rotWithShape="1">
                  <a:gsLst>
                    <a:gs pos="0">
                      <a:schemeClr val="bg1">
                        <a:alpha val="25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14" name="Oval 614"/>
                <p:cNvSpPr>
                  <a:spLocks noChangeAspect="1" noChangeArrowheads="1"/>
                </p:cNvSpPr>
                <p:nvPr/>
              </p:nvSpPr>
              <p:spPr bwMode="auto">
                <a:xfrm>
                  <a:off x="2874" y="1211"/>
                  <a:ext cx="23" cy="23"/>
                </a:xfrm>
                <a:prstGeom prst="ellipse">
                  <a:avLst/>
                </a:prstGeom>
                <a:gradFill rotWithShape="1">
                  <a:gsLst>
                    <a:gs pos="0">
                      <a:schemeClr val="bg1">
                        <a:alpha val="14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15" name="Oval 615"/>
                <p:cNvSpPr>
                  <a:spLocks noChangeAspect="1" noChangeArrowheads="1"/>
                </p:cNvSpPr>
                <p:nvPr/>
              </p:nvSpPr>
              <p:spPr bwMode="auto">
                <a:xfrm>
                  <a:off x="2897" y="1253"/>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16" name="Oval 616"/>
                <p:cNvSpPr>
                  <a:spLocks noChangeAspect="1" noChangeArrowheads="1"/>
                </p:cNvSpPr>
                <p:nvPr/>
              </p:nvSpPr>
              <p:spPr bwMode="auto">
                <a:xfrm>
                  <a:off x="2898" y="1322"/>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17" name="Oval 617"/>
                <p:cNvSpPr>
                  <a:spLocks noChangeAspect="1" noChangeArrowheads="1"/>
                </p:cNvSpPr>
                <p:nvPr/>
              </p:nvSpPr>
              <p:spPr bwMode="auto">
                <a:xfrm>
                  <a:off x="2894" y="1266"/>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18" name="Oval 618"/>
                <p:cNvSpPr>
                  <a:spLocks noChangeAspect="1" noChangeArrowheads="1"/>
                </p:cNvSpPr>
                <p:nvPr/>
              </p:nvSpPr>
              <p:spPr bwMode="auto">
                <a:xfrm>
                  <a:off x="2873" y="1270"/>
                  <a:ext cx="28" cy="2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19" name="Oval 619"/>
                <p:cNvSpPr>
                  <a:spLocks noChangeAspect="1" noChangeArrowheads="1"/>
                </p:cNvSpPr>
                <p:nvPr/>
              </p:nvSpPr>
              <p:spPr bwMode="auto">
                <a:xfrm>
                  <a:off x="2897" y="1255"/>
                  <a:ext cx="28" cy="2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20" name="Oval 620"/>
                <p:cNvSpPr>
                  <a:spLocks noChangeAspect="1" noChangeArrowheads="1"/>
                </p:cNvSpPr>
                <p:nvPr/>
              </p:nvSpPr>
              <p:spPr bwMode="auto">
                <a:xfrm>
                  <a:off x="2900" y="1290"/>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21" name="Oval 621"/>
                <p:cNvSpPr>
                  <a:spLocks noChangeAspect="1" noChangeArrowheads="1"/>
                </p:cNvSpPr>
                <p:nvPr/>
              </p:nvSpPr>
              <p:spPr bwMode="auto">
                <a:xfrm>
                  <a:off x="2853" y="1350"/>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22" name="Oval 622"/>
                <p:cNvSpPr>
                  <a:spLocks noChangeAspect="1" noChangeArrowheads="1"/>
                </p:cNvSpPr>
                <p:nvPr/>
              </p:nvSpPr>
              <p:spPr bwMode="auto">
                <a:xfrm>
                  <a:off x="2868" y="1366"/>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23" name="Oval 623"/>
                <p:cNvSpPr>
                  <a:spLocks noChangeAspect="1" noChangeArrowheads="1"/>
                </p:cNvSpPr>
                <p:nvPr/>
              </p:nvSpPr>
              <p:spPr bwMode="auto">
                <a:xfrm>
                  <a:off x="2864" y="1310"/>
                  <a:ext cx="28" cy="28"/>
                </a:xfrm>
                <a:prstGeom prst="ellipse">
                  <a:avLst/>
                </a:prstGeom>
                <a:gradFill rotWithShape="1">
                  <a:gsLst>
                    <a:gs pos="0">
                      <a:schemeClr val="bg1">
                        <a:alpha val="25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24" name="Oval 624"/>
                <p:cNvSpPr>
                  <a:spLocks noChangeAspect="1" noChangeArrowheads="1"/>
                </p:cNvSpPr>
                <p:nvPr/>
              </p:nvSpPr>
              <p:spPr bwMode="auto">
                <a:xfrm>
                  <a:off x="2855" y="1332"/>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25" name="Oval 625"/>
                <p:cNvSpPr>
                  <a:spLocks noChangeAspect="1" noChangeArrowheads="1"/>
                </p:cNvSpPr>
                <p:nvPr/>
              </p:nvSpPr>
              <p:spPr bwMode="auto">
                <a:xfrm>
                  <a:off x="2843" y="1314"/>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26" name="Oval 626"/>
                <p:cNvSpPr>
                  <a:spLocks noChangeAspect="1" noChangeArrowheads="1"/>
                </p:cNvSpPr>
                <p:nvPr/>
              </p:nvSpPr>
              <p:spPr bwMode="auto">
                <a:xfrm>
                  <a:off x="2847" y="1292"/>
                  <a:ext cx="23" cy="23"/>
                </a:xfrm>
                <a:prstGeom prst="ellipse">
                  <a:avLst/>
                </a:prstGeom>
                <a:gradFill rotWithShape="1">
                  <a:gsLst>
                    <a:gs pos="0">
                      <a:schemeClr val="bg1">
                        <a:alpha val="25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27" name="Oval 627"/>
                <p:cNvSpPr>
                  <a:spLocks noChangeAspect="1" noChangeArrowheads="1"/>
                </p:cNvSpPr>
                <p:nvPr/>
              </p:nvSpPr>
              <p:spPr bwMode="auto">
                <a:xfrm>
                  <a:off x="2876" y="1353"/>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28" name="Oval 628"/>
                <p:cNvSpPr>
                  <a:spLocks noChangeAspect="1" noChangeArrowheads="1"/>
                </p:cNvSpPr>
                <p:nvPr/>
              </p:nvSpPr>
              <p:spPr bwMode="auto">
                <a:xfrm>
                  <a:off x="2870" y="1334"/>
                  <a:ext cx="23" cy="23"/>
                </a:xfrm>
                <a:prstGeom prst="ellipse">
                  <a:avLst/>
                </a:prstGeom>
                <a:gradFill rotWithShape="1">
                  <a:gsLst>
                    <a:gs pos="0">
                      <a:schemeClr val="bg1">
                        <a:alpha val="25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29" name="Oval 629"/>
                <p:cNvSpPr>
                  <a:spLocks noChangeAspect="1" noChangeArrowheads="1"/>
                </p:cNvSpPr>
                <p:nvPr/>
              </p:nvSpPr>
              <p:spPr bwMode="auto">
                <a:xfrm>
                  <a:off x="2893" y="1333"/>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30" name="Oval 630"/>
                <p:cNvSpPr>
                  <a:spLocks noChangeAspect="1" noChangeArrowheads="1"/>
                </p:cNvSpPr>
                <p:nvPr/>
              </p:nvSpPr>
              <p:spPr bwMode="auto">
                <a:xfrm>
                  <a:off x="2889" y="1277"/>
                  <a:ext cx="28" cy="28"/>
                </a:xfrm>
                <a:prstGeom prst="ellipse">
                  <a:avLst/>
                </a:prstGeom>
                <a:gradFill rotWithShape="1">
                  <a:gsLst>
                    <a:gs pos="0">
                      <a:schemeClr val="bg1">
                        <a:alpha val="14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31" name="Oval 631"/>
                <p:cNvSpPr>
                  <a:spLocks noChangeAspect="1" noChangeArrowheads="1"/>
                </p:cNvSpPr>
                <p:nvPr/>
              </p:nvSpPr>
              <p:spPr bwMode="auto">
                <a:xfrm>
                  <a:off x="2868" y="1281"/>
                  <a:ext cx="16" cy="16"/>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32" name="Oval 632"/>
                <p:cNvSpPr>
                  <a:spLocks noChangeAspect="1" noChangeArrowheads="1"/>
                </p:cNvSpPr>
                <p:nvPr/>
              </p:nvSpPr>
              <p:spPr bwMode="auto">
                <a:xfrm>
                  <a:off x="2872" y="1259"/>
                  <a:ext cx="23" cy="23"/>
                </a:xfrm>
                <a:prstGeom prst="ellipse">
                  <a:avLst/>
                </a:prstGeom>
                <a:gradFill rotWithShape="1">
                  <a:gsLst>
                    <a:gs pos="0">
                      <a:schemeClr val="bg1">
                        <a:alpha val="25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33" name="Oval 633"/>
                <p:cNvSpPr>
                  <a:spLocks noChangeAspect="1" noChangeArrowheads="1"/>
                </p:cNvSpPr>
                <p:nvPr/>
              </p:nvSpPr>
              <p:spPr bwMode="auto">
                <a:xfrm>
                  <a:off x="2901" y="1320"/>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34" name="Oval 634"/>
                <p:cNvSpPr>
                  <a:spLocks noChangeAspect="1" noChangeArrowheads="1"/>
                </p:cNvSpPr>
                <p:nvPr/>
              </p:nvSpPr>
              <p:spPr bwMode="auto">
                <a:xfrm>
                  <a:off x="2895" y="1301"/>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35" name="Oval 635"/>
                <p:cNvSpPr>
                  <a:spLocks noChangeAspect="1" noChangeArrowheads="1"/>
                </p:cNvSpPr>
                <p:nvPr/>
              </p:nvSpPr>
              <p:spPr bwMode="auto">
                <a:xfrm>
                  <a:off x="2896" y="1370"/>
                  <a:ext cx="23" cy="23"/>
                </a:xfrm>
                <a:prstGeom prst="ellipse">
                  <a:avLst/>
                </a:prstGeom>
                <a:gradFill rotWithShape="1">
                  <a:gsLst>
                    <a:gs pos="0">
                      <a:schemeClr val="bg1">
                        <a:alpha val="25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36" name="Oval 636"/>
                <p:cNvSpPr>
                  <a:spLocks noChangeAspect="1" noChangeArrowheads="1"/>
                </p:cNvSpPr>
                <p:nvPr/>
              </p:nvSpPr>
              <p:spPr bwMode="auto">
                <a:xfrm>
                  <a:off x="2892" y="1314"/>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37" name="Oval 637"/>
                <p:cNvSpPr>
                  <a:spLocks noChangeAspect="1" noChangeArrowheads="1"/>
                </p:cNvSpPr>
                <p:nvPr/>
              </p:nvSpPr>
              <p:spPr bwMode="auto">
                <a:xfrm>
                  <a:off x="2871" y="1318"/>
                  <a:ext cx="16" cy="16"/>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38" name="Oval 638"/>
                <p:cNvSpPr>
                  <a:spLocks noChangeAspect="1" noChangeArrowheads="1"/>
                </p:cNvSpPr>
                <p:nvPr/>
              </p:nvSpPr>
              <p:spPr bwMode="auto">
                <a:xfrm>
                  <a:off x="2875" y="1296"/>
                  <a:ext cx="28" cy="28"/>
                </a:xfrm>
                <a:prstGeom prst="ellipse">
                  <a:avLst/>
                </a:prstGeom>
                <a:gradFill rotWithShape="1">
                  <a:gsLst>
                    <a:gs pos="0">
                      <a:schemeClr val="bg1">
                        <a:alpha val="10001"/>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39" name="Oval 639"/>
                <p:cNvSpPr>
                  <a:spLocks noChangeAspect="1" noChangeArrowheads="1"/>
                </p:cNvSpPr>
                <p:nvPr/>
              </p:nvSpPr>
              <p:spPr bwMode="auto">
                <a:xfrm>
                  <a:off x="2895" y="1303"/>
                  <a:ext cx="18" cy="18"/>
                </a:xfrm>
                <a:prstGeom prst="ellipse">
                  <a:avLst/>
                </a:prstGeom>
                <a:gradFill rotWithShape="1">
                  <a:gsLst>
                    <a:gs pos="0">
                      <a:schemeClr val="bg1">
                        <a:alpha val="14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40" name="Oval 640"/>
                <p:cNvSpPr>
                  <a:spLocks noChangeAspect="1" noChangeArrowheads="1"/>
                </p:cNvSpPr>
                <p:nvPr/>
              </p:nvSpPr>
              <p:spPr bwMode="auto">
                <a:xfrm>
                  <a:off x="2898" y="1338"/>
                  <a:ext cx="28" cy="28"/>
                </a:xfrm>
                <a:prstGeom prst="ellipse">
                  <a:avLst/>
                </a:prstGeom>
                <a:gradFill rotWithShape="1">
                  <a:gsLst>
                    <a:gs pos="0">
                      <a:schemeClr val="bg1">
                        <a:alpha val="14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41" name="Oval 641"/>
                <p:cNvSpPr>
                  <a:spLocks noChangeAspect="1" noChangeArrowheads="1"/>
                </p:cNvSpPr>
                <p:nvPr/>
              </p:nvSpPr>
              <p:spPr bwMode="auto">
                <a:xfrm>
                  <a:off x="2903" y="1221"/>
                  <a:ext cx="28" cy="2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42" name="Oval 642"/>
                <p:cNvSpPr>
                  <a:spLocks noChangeAspect="1" noChangeArrowheads="1"/>
                </p:cNvSpPr>
                <p:nvPr/>
              </p:nvSpPr>
              <p:spPr bwMode="auto">
                <a:xfrm>
                  <a:off x="2895" y="1257"/>
                  <a:ext cx="18" cy="18"/>
                </a:xfrm>
                <a:prstGeom prst="ellipse">
                  <a:avLst/>
                </a:prstGeom>
                <a:gradFill rotWithShape="1">
                  <a:gsLst>
                    <a:gs pos="0">
                      <a:schemeClr val="bg1">
                        <a:alpha val="14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43" name="Oval 643"/>
                <p:cNvSpPr>
                  <a:spLocks noChangeAspect="1" noChangeArrowheads="1"/>
                </p:cNvSpPr>
                <p:nvPr/>
              </p:nvSpPr>
              <p:spPr bwMode="auto">
                <a:xfrm>
                  <a:off x="2909" y="1245"/>
                  <a:ext cx="28" cy="2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44" name="Oval 644"/>
                <p:cNvSpPr>
                  <a:spLocks noChangeAspect="1" noChangeArrowheads="1"/>
                </p:cNvSpPr>
                <p:nvPr/>
              </p:nvSpPr>
              <p:spPr bwMode="auto">
                <a:xfrm>
                  <a:off x="2910" y="1314"/>
                  <a:ext cx="28" cy="28"/>
                </a:xfrm>
                <a:prstGeom prst="ellipse">
                  <a:avLst/>
                </a:prstGeom>
                <a:gradFill rotWithShape="1">
                  <a:gsLst>
                    <a:gs pos="0">
                      <a:schemeClr val="bg1">
                        <a:alpha val="14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45" name="Oval 645"/>
                <p:cNvSpPr>
                  <a:spLocks noChangeAspect="1" noChangeArrowheads="1"/>
                </p:cNvSpPr>
                <p:nvPr/>
              </p:nvSpPr>
              <p:spPr bwMode="auto">
                <a:xfrm>
                  <a:off x="2906" y="1258"/>
                  <a:ext cx="28" cy="2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46" name="Oval 646"/>
                <p:cNvSpPr>
                  <a:spLocks noChangeAspect="1" noChangeArrowheads="1"/>
                </p:cNvSpPr>
                <p:nvPr/>
              </p:nvSpPr>
              <p:spPr bwMode="auto">
                <a:xfrm>
                  <a:off x="2894" y="1316"/>
                  <a:ext cx="23" cy="23"/>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47" name="Oval 647"/>
                <p:cNvSpPr>
                  <a:spLocks noChangeAspect="1" noChangeArrowheads="1"/>
                </p:cNvSpPr>
                <p:nvPr/>
              </p:nvSpPr>
              <p:spPr bwMode="auto">
                <a:xfrm>
                  <a:off x="2918" y="1301"/>
                  <a:ext cx="28" cy="2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48" name="Oval 648"/>
                <p:cNvSpPr>
                  <a:spLocks noChangeAspect="1" noChangeArrowheads="1"/>
                </p:cNvSpPr>
                <p:nvPr/>
              </p:nvSpPr>
              <p:spPr bwMode="auto">
                <a:xfrm>
                  <a:off x="2912" y="1282"/>
                  <a:ext cx="28" cy="2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49" name="Oval 649"/>
                <p:cNvSpPr>
                  <a:spLocks noChangeAspect="1" noChangeArrowheads="1"/>
                </p:cNvSpPr>
                <p:nvPr/>
              </p:nvSpPr>
              <p:spPr bwMode="auto">
                <a:xfrm>
                  <a:off x="2914" y="1296"/>
                  <a:ext cx="28" cy="28"/>
                </a:xfrm>
                <a:prstGeom prst="ellipse">
                  <a:avLst/>
                </a:prstGeom>
                <a:gradFill rotWithShape="1">
                  <a:gsLst>
                    <a:gs pos="0">
                      <a:schemeClr val="bg1">
                        <a:alpha val="25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50" name="Oval 650"/>
                <p:cNvSpPr>
                  <a:spLocks noChangeAspect="1" noChangeArrowheads="1"/>
                </p:cNvSpPr>
                <p:nvPr/>
              </p:nvSpPr>
              <p:spPr bwMode="auto">
                <a:xfrm>
                  <a:off x="2929" y="1312"/>
                  <a:ext cx="18" cy="1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51" name="Oval 651"/>
                <p:cNvSpPr>
                  <a:spLocks noChangeAspect="1" noChangeArrowheads="1"/>
                </p:cNvSpPr>
                <p:nvPr/>
              </p:nvSpPr>
              <p:spPr bwMode="auto">
                <a:xfrm>
                  <a:off x="2925" y="1256"/>
                  <a:ext cx="28" cy="2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52" name="Oval 652"/>
                <p:cNvSpPr>
                  <a:spLocks noChangeAspect="1" noChangeArrowheads="1"/>
                </p:cNvSpPr>
                <p:nvPr/>
              </p:nvSpPr>
              <p:spPr bwMode="auto">
                <a:xfrm>
                  <a:off x="2916" y="1278"/>
                  <a:ext cx="28" cy="28"/>
                </a:xfrm>
                <a:prstGeom prst="ellipse">
                  <a:avLst/>
                </a:prstGeom>
                <a:gradFill rotWithShape="1">
                  <a:gsLst>
                    <a:gs pos="0">
                      <a:schemeClr val="bg1">
                        <a:alpha val="25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53" name="Oval 653"/>
                <p:cNvSpPr>
                  <a:spLocks noChangeAspect="1" noChangeArrowheads="1"/>
                </p:cNvSpPr>
                <p:nvPr/>
              </p:nvSpPr>
              <p:spPr bwMode="auto">
                <a:xfrm>
                  <a:off x="2904" y="1260"/>
                  <a:ext cx="28" cy="28"/>
                </a:xfrm>
                <a:prstGeom prst="ellipse">
                  <a:avLst/>
                </a:prstGeom>
                <a:gradFill rotWithShape="1">
                  <a:gsLst>
                    <a:gs pos="0">
                      <a:schemeClr val="bg1">
                        <a:alpha val="25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54" name="Oval 654"/>
                <p:cNvSpPr>
                  <a:spLocks noChangeAspect="1" noChangeArrowheads="1"/>
                </p:cNvSpPr>
                <p:nvPr/>
              </p:nvSpPr>
              <p:spPr bwMode="auto">
                <a:xfrm>
                  <a:off x="2908" y="1238"/>
                  <a:ext cx="28" cy="28"/>
                </a:xfrm>
                <a:prstGeom prst="ellipse">
                  <a:avLst/>
                </a:prstGeom>
                <a:gradFill rotWithShape="1">
                  <a:gsLst>
                    <a:gs pos="0">
                      <a:schemeClr val="bg1">
                        <a:alpha val="25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55" name="Oval 655"/>
                <p:cNvSpPr>
                  <a:spLocks noChangeAspect="1" noChangeArrowheads="1"/>
                </p:cNvSpPr>
                <p:nvPr/>
              </p:nvSpPr>
              <p:spPr bwMode="auto">
                <a:xfrm>
                  <a:off x="2937" y="1299"/>
                  <a:ext cx="28" cy="2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56" name="Oval 656"/>
                <p:cNvSpPr>
                  <a:spLocks noChangeAspect="1" noChangeArrowheads="1"/>
                </p:cNvSpPr>
                <p:nvPr/>
              </p:nvSpPr>
              <p:spPr bwMode="auto">
                <a:xfrm>
                  <a:off x="2931" y="1280"/>
                  <a:ext cx="28" cy="2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57" name="Oval 657"/>
                <p:cNvSpPr>
                  <a:spLocks noChangeAspect="1" noChangeArrowheads="1"/>
                </p:cNvSpPr>
                <p:nvPr/>
              </p:nvSpPr>
              <p:spPr bwMode="auto">
                <a:xfrm>
                  <a:off x="2954" y="1279"/>
                  <a:ext cx="28" cy="2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58" name="Oval 658"/>
                <p:cNvSpPr>
                  <a:spLocks noChangeAspect="1" noChangeArrowheads="1"/>
                </p:cNvSpPr>
                <p:nvPr/>
              </p:nvSpPr>
              <p:spPr bwMode="auto">
                <a:xfrm>
                  <a:off x="2950" y="1223"/>
                  <a:ext cx="28" cy="28"/>
                </a:xfrm>
                <a:prstGeom prst="ellipse">
                  <a:avLst/>
                </a:prstGeom>
                <a:gradFill rotWithShape="1">
                  <a:gsLst>
                    <a:gs pos="0">
                      <a:schemeClr val="bg1">
                        <a:alpha val="10001"/>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59" name="Oval 659"/>
                <p:cNvSpPr>
                  <a:spLocks noChangeAspect="1" noChangeArrowheads="1"/>
                </p:cNvSpPr>
                <p:nvPr/>
              </p:nvSpPr>
              <p:spPr bwMode="auto">
                <a:xfrm>
                  <a:off x="2929" y="1227"/>
                  <a:ext cx="28" cy="2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60" name="Oval 660"/>
                <p:cNvSpPr>
                  <a:spLocks noChangeAspect="1" noChangeArrowheads="1"/>
                </p:cNvSpPr>
                <p:nvPr/>
              </p:nvSpPr>
              <p:spPr bwMode="auto">
                <a:xfrm>
                  <a:off x="2933" y="1205"/>
                  <a:ext cx="28" cy="28"/>
                </a:xfrm>
                <a:prstGeom prst="ellipse">
                  <a:avLst/>
                </a:prstGeom>
                <a:gradFill rotWithShape="1">
                  <a:gsLst>
                    <a:gs pos="0">
                      <a:schemeClr val="bg1">
                        <a:alpha val="10001"/>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61" name="Oval 661"/>
                <p:cNvSpPr>
                  <a:spLocks noChangeAspect="1" noChangeArrowheads="1"/>
                </p:cNvSpPr>
                <p:nvPr/>
              </p:nvSpPr>
              <p:spPr bwMode="auto">
                <a:xfrm>
                  <a:off x="2962" y="1266"/>
                  <a:ext cx="28" cy="2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62" name="Oval 662"/>
                <p:cNvSpPr>
                  <a:spLocks noChangeAspect="1" noChangeArrowheads="1"/>
                </p:cNvSpPr>
                <p:nvPr/>
              </p:nvSpPr>
              <p:spPr bwMode="auto">
                <a:xfrm>
                  <a:off x="2956" y="1247"/>
                  <a:ext cx="28" cy="2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63" name="Oval 663"/>
                <p:cNvSpPr>
                  <a:spLocks noChangeAspect="1" noChangeArrowheads="1"/>
                </p:cNvSpPr>
                <p:nvPr/>
              </p:nvSpPr>
              <p:spPr bwMode="auto">
                <a:xfrm>
                  <a:off x="2957" y="1316"/>
                  <a:ext cx="28" cy="2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64" name="Oval 664"/>
                <p:cNvSpPr>
                  <a:spLocks noChangeAspect="1" noChangeArrowheads="1"/>
                </p:cNvSpPr>
                <p:nvPr/>
              </p:nvSpPr>
              <p:spPr bwMode="auto">
                <a:xfrm>
                  <a:off x="2953" y="1260"/>
                  <a:ext cx="28" cy="2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65" name="Oval 665"/>
                <p:cNvSpPr>
                  <a:spLocks noChangeAspect="1" noChangeArrowheads="1"/>
                </p:cNvSpPr>
                <p:nvPr/>
              </p:nvSpPr>
              <p:spPr bwMode="auto">
                <a:xfrm>
                  <a:off x="2932" y="1264"/>
                  <a:ext cx="28" cy="2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66" name="Oval 666"/>
                <p:cNvSpPr>
                  <a:spLocks noChangeAspect="1" noChangeArrowheads="1"/>
                </p:cNvSpPr>
                <p:nvPr/>
              </p:nvSpPr>
              <p:spPr bwMode="auto">
                <a:xfrm>
                  <a:off x="2936" y="1242"/>
                  <a:ext cx="18" cy="1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67" name="Oval 667"/>
                <p:cNvSpPr>
                  <a:spLocks noChangeAspect="1" noChangeArrowheads="1"/>
                </p:cNvSpPr>
                <p:nvPr/>
              </p:nvSpPr>
              <p:spPr bwMode="auto">
                <a:xfrm>
                  <a:off x="2965" y="1303"/>
                  <a:ext cx="28" cy="2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68" name="Oval 668"/>
                <p:cNvSpPr>
                  <a:spLocks noChangeAspect="1" noChangeArrowheads="1"/>
                </p:cNvSpPr>
                <p:nvPr/>
              </p:nvSpPr>
              <p:spPr bwMode="auto">
                <a:xfrm>
                  <a:off x="2959" y="1284"/>
                  <a:ext cx="18" cy="1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69" name="Oval 669"/>
                <p:cNvSpPr>
                  <a:spLocks noChangeAspect="1" noChangeArrowheads="1"/>
                </p:cNvSpPr>
                <p:nvPr/>
              </p:nvSpPr>
              <p:spPr bwMode="auto">
                <a:xfrm>
                  <a:off x="2973" y="1221"/>
                  <a:ext cx="28" cy="28"/>
                </a:xfrm>
                <a:prstGeom prst="ellipse">
                  <a:avLst/>
                </a:prstGeom>
                <a:gradFill rotWithShape="1">
                  <a:gsLst>
                    <a:gs pos="0">
                      <a:schemeClr val="bg1">
                        <a:alpha val="10001"/>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70" name="Oval 670"/>
                <p:cNvSpPr>
                  <a:spLocks noChangeAspect="1" noChangeArrowheads="1"/>
                </p:cNvSpPr>
                <p:nvPr/>
              </p:nvSpPr>
              <p:spPr bwMode="auto">
                <a:xfrm>
                  <a:off x="2956" y="1203"/>
                  <a:ext cx="28" cy="28"/>
                </a:xfrm>
                <a:prstGeom prst="ellipse">
                  <a:avLst/>
                </a:prstGeom>
                <a:gradFill rotWithShape="1">
                  <a:gsLst>
                    <a:gs pos="0">
                      <a:schemeClr val="bg1">
                        <a:alpha val="10001"/>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71" name="Oval 671"/>
                <p:cNvSpPr>
                  <a:spLocks noChangeAspect="1" noChangeArrowheads="1"/>
                </p:cNvSpPr>
                <p:nvPr/>
              </p:nvSpPr>
              <p:spPr bwMode="auto">
                <a:xfrm>
                  <a:off x="2979" y="1245"/>
                  <a:ext cx="28" cy="28"/>
                </a:xfrm>
                <a:prstGeom prst="ellipse">
                  <a:avLst/>
                </a:prstGeom>
                <a:gradFill rotWithShape="1">
                  <a:gsLst>
                    <a:gs pos="0">
                      <a:schemeClr val="bg1">
                        <a:alpha val="10001"/>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72" name="Oval 672"/>
                <p:cNvSpPr>
                  <a:spLocks noChangeAspect="1" noChangeArrowheads="1"/>
                </p:cNvSpPr>
                <p:nvPr/>
              </p:nvSpPr>
              <p:spPr bwMode="auto">
                <a:xfrm>
                  <a:off x="2980" y="1314"/>
                  <a:ext cx="28" cy="28"/>
                </a:xfrm>
                <a:prstGeom prst="ellipse">
                  <a:avLst/>
                </a:prstGeom>
                <a:gradFill rotWithShape="1">
                  <a:gsLst>
                    <a:gs pos="0">
                      <a:schemeClr val="bg1">
                        <a:alpha val="10001"/>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73" name="Oval 673"/>
                <p:cNvSpPr>
                  <a:spLocks noChangeAspect="1" noChangeArrowheads="1"/>
                </p:cNvSpPr>
                <p:nvPr/>
              </p:nvSpPr>
              <p:spPr bwMode="auto">
                <a:xfrm>
                  <a:off x="2976" y="1258"/>
                  <a:ext cx="28" cy="28"/>
                </a:xfrm>
                <a:prstGeom prst="ellipse">
                  <a:avLst/>
                </a:prstGeom>
                <a:gradFill rotWithShape="1">
                  <a:gsLst>
                    <a:gs pos="0">
                      <a:schemeClr val="bg1">
                        <a:alpha val="10001"/>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74" name="Oval 674"/>
                <p:cNvSpPr>
                  <a:spLocks noChangeAspect="1" noChangeArrowheads="1"/>
                </p:cNvSpPr>
                <p:nvPr/>
              </p:nvSpPr>
              <p:spPr bwMode="auto">
                <a:xfrm>
                  <a:off x="2955" y="1262"/>
                  <a:ext cx="28" cy="28"/>
                </a:xfrm>
                <a:prstGeom prst="ellipse">
                  <a:avLst/>
                </a:prstGeom>
                <a:gradFill rotWithShape="1">
                  <a:gsLst>
                    <a:gs pos="0">
                      <a:schemeClr val="bg1">
                        <a:alpha val="10001"/>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75" name="Oval 675"/>
                <p:cNvSpPr>
                  <a:spLocks noChangeAspect="1" noChangeArrowheads="1"/>
                </p:cNvSpPr>
                <p:nvPr/>
              </p:nvSpPr>
              <p:spPr bwMode="auto">
                <a:xfrm>
                  <a:off x="2988" y="1301"/>
                  <a:ext cx="28" cy="28"/>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76" name="Oval 676"/>
                <p:cNvSpPr>
                  <a:spLocks noChangeAspect="1" noChangeArrowheads="1"/>
                </p:cNvSpPr>
                <p:nvPr/>
              </p:nvSpPr>
              <p:spPr bwMode="auto">
                <a:xfrm>
                  <a:off x="2982" y="1282"/>
                  <a:ext cx="28" cy="28"/>
                </a:xfrm>
                <a:prstGeom prst="ellipse">
                  <a:avLst/>
                </a:prstGeom>
                <a:gradFill rotWithShape="1">
                  <a:gsLst>
                    <a:gs pos="0">
                      <a:schemeClr val="bg1">
                        <a:alpha val="10001"/>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77" name="Oval 677"/>
                <p:cNvSpPr>
                  <a:spLocks noChangeAspect="1" noChangeArrowheads="1"/>
                </p:cNvSpPr>
                <p:nvPr/>
              </p:nvSpPr>
              <p:spPr bwMode="auto">
                <a:xfrm>
                  <a:off x="2768" y="1295"/>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78" name="Oval 678"/>
                <p:cNvSpPr>
                  <a:spLocks noChangeAspect="1" noChangeArrowheads="1"/>
                </p:cNvSpPr>
                <p:nvPr/>
              </p:nvSpPr>
              <p:spPr bwMode="auto">
                <a:xfrm>
                  <a:off x="2760" y="1255"/>
                  <a:ext cx="16" cy="16"/>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79" name="Oval 679"/>
                <p:cNvSpPr>
                  <a:spLocks noChangeAspect="1" noChangeArrowheads="1"/>
                </p:cNvSpPr>
                <p:nvPr/>
              </p:nvSpPr>
              <p:spPr bwMode="auto">
                <a:xfrm>
                  <a:off x="2789" y="1316"/>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80" name="Oval 680"/>
                <p:cNvSpPr>
                  <a:spLocks noChangeAspect="1" noChangeArrowheads="1"/>
                </p:cNvSpPr>
                <p:nvPr/>
              </p:nvSpPr>
              <p:spPr bwMode="auto">
                <a:xfrm>
                  <a:off x="2783" y="1297"/>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81" name="Oval 681"/>
                <p:cNvSpPr>
                  <a:spLocks noChangeAspect="1" noChangeArrowheads="1"/>
                </p:cNvSpPr>
                <p:nvPr/>
              </p:nvSpPr>
              <p:spPr bwMode="auto">
                <a:xfrm>
                  <a:off x="2785" y="1222"/>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82" name="Oval 682"/>
                <p:cNvSpPr>
                  <a:spLocks noChangeAspect="1" noChangeArrowheads="1"/>
                </p:cNvSpPr>
                <p:nvPr/>
              </p:nvSpPr>
              <p:spPr bwMode="auto">
                <a:xfrm>
                  <a:off x="2788" y="1259"/>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83" name="Oval 683"/>
                <p:cNvSpPr>
                  <a:spLocks noChangeAspect="1" noChangeArrowheads="1"/>
                </p:cNvSpPr>
                <p:nvPr/>
              </p:nvSpPr>
              <p:spPr bwMode="auto">
                <a:xfrm>
                  <a:off x="2808" y="1220"/>
                  <a:ext cx="16" cy="16"/>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84" name="Oval 684"/>
                <p:cNvSpPr>
                  <a:spLocks noChangeAspect="1" noChangeArrowheads="1"/>
                </p:cNvSpPr>
                <p:nvPr/>
              </p:nvSpPr>
              <p:spPr bwMode="auto">
                <a:xfrm>
                  <a:off x="2833" y="1199"/>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85" name="Oval 685"/>
                <p:cNvSpPr>
                  <a:spLocks noChangeAspect="1" noChangeArrowheads="1"/>
                </p:cNvSpPr>
                <p:nvPr/>
              </p:nvSpPr>
              <p:spPr bwMode="auto">
                <a:xfrm>
                  <a:off x="2854" y="1245"/>
                  <a:ext cx="23" cy="23"/>
                </a:xfrm>
                <a:prstGeom prst="ellipse">
                  <a:avLst/>
                </a:prstGeom>
                <a:gradFill rotWithShape="1">
                  <a:gsLst>
                    <a:gs pos="0">
                      <a:schemeClr val="bg1">
                        <a:alpha val="25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86" name="Oval 686"/>
                <p:cNvSpPr>
                  <a:spLocks noChangeAspect="1" noChangeArrowheads="1"/>
                </p:cNvSpPr>
                <p:nvPr/>
              </p:nvSpPr>
              <p:spPr bwMode="auto">
                <a:xfrm>
                  <a:off x="2781" y="1432"/>
                  <a:ext cx="11" cy="11"/>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87" name="Oval 687"/>
                <p:cNvSpPr>
                  <a:spLocks noChangeAspect="1" noChangeArrowheads="1"/>
                </p:cNvSpPr>
                <p:nvPr/>
              </p:nvSpPr>
              <p:spPr bwMode="auto">
                <a:xfrm>
                  <a:off x="2773" y="1392"/>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88" name="Oval 688"/>
                <p:cNvSpPr>
                  <a:spLocks noChangeAspect="1" noChangeArrowheads="1"/>
                </p:cNvSpPr>
                <p:nvPr/>
              </p:nvSpPr>
              <p:spPr bwMode="auto">
                <a:xfrm>
                  <a:off x="2823" y="1422"/>
                  <a:ext cx="11" cy="11"/>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89" name="Oval 689"/>
                <p:cNvSpPr>
                  <a:spLocks noChangeAspect="1" noChangeArrowheads="1"/>
                </p:cNvSpPr>
                <p:nvPr/>
              </p:nvSpPr>
              <p:spPr bwMode="auto">
                <a:xfrm>
                  <a:off x="2796" y="1434"/>
                  <a:ext cx="16" cy="16"/>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90" name="Oval 690"/>
                <p:cNvSpPr>
                  <a:spLocks noChangeAspect="1" noChangeArrowheads="1"/>
                </p:cNvSpPr>
                <p:nvPr/>
              </p:nvSpPr>
              <p:spPr bwMode="auto">
                <a:xfrm>
                  <a:off x="2798" y="1359"/>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91" name="Oval 691"/>
                <p:cNvSpPr>
                  <a:spLocks noChangeAspect="1" noChangeArrowheads="1"/>
                </p:cNvSpPr>
                <p:nvPr/>
              </p:nvSpPr>
              <p:spPr bwMode="auto">
                <a:xfrm>
                  <a:off x="2801" y="1396"/>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92" name="Oval 692"/>
                <p:cNvSpPr>
                  <a:spLocks noChangeAspect="1" noChangeArrowheads="1"/>
                </p:cNvSpPr>
                <p:nvPr/>
              </p:nvSpPr>
              <p:spPr bwMode="auto">
                <a:xfrm>
                  <a:off x="2821" y="1357"/>
                  <a:ext cx="28" cy="28"/>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93" name="Oval 693"/>
                <p:cNvSpPr>
                  <a:spLocks noChangeAspect="1" noChangeArrowheads="1"/>
                </p:cNvSpPr>
                <p:nvPr/>
              </p:nvSpPr>
              <p:spPr bwMode="auto">
                <a:xfrm>
                  <a:off x="2846" y="1336"/>
                  <a:ext cx="16" cy="16"/>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94" name="Oval 694"/>
                <p:cNvSpPr>
                  <a:spLocks noChangeAspect="1" noChangeArrowheads="1"/>
                </p:cNvSpPr>
                <p:nvPr/>
              </p:nvSpPr>
              <p:spPr bwMode="auto">
                <a:xfrm>
                  <a:off x="2867" y="1382"/>
                  <a:ext cx="28" cy="28"/>
                </a:xfrm>
                <a:prstGeom prst="ellipse">
                  <a:avLst/>
                </a:prstGeom>
                <a:gradFill rotWithShape="1">
                  <a:gsLst>
                    <a:gs pos="0">
                      <a:schemeClr val="bg1">
                        <a:alpha val="14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95" name="Oval 695"/>
                <p:cNvSpPr>
                  <a:spLocks noChangeAspect="1" noChangeArrowheads="1"/>
                </p:cNvSpPr>
                <p:nvPr/>
              </p:nvSpPr>
              <p:spPr bwMode="auto">
                <a:xfrm>
                  <a:off x="2835" y="1389"/>
                  <a:ext cx="16" cy="16"/>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96" name="Oval 696"/>
                <p:cNvSpPr>
                  <a:spLocks noChangeAspect="1" noChangeArrowheads="1"/>
                </p:cNvSpPr>
                <p:nvPr/>
              </p:nvSpPr>
              <p:spPr bwMode="auto">
                <a:xfrm>
                  <a:off x="2845" y="1423"/>
                  <a:ext cx="16" cy="16"/>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97" name="Oval 697"/>
                <p:cNvSpPr>
                  <a:spLocks noChangeAspect="1" noChangeArrowheads="1"/>
                </p:cNvSpPr>
                <p:nvPr/>
              </p:nvSpPr>
              <p:spPr bwMode="auto">
                <a:xfrm>
                  <a:off x="2839" y="1404"/>
                  <a:ext cx="11" cy="11"/>
                </a:xfrm>
                <a:prstGeom prst="ellipse">
                  <a:avLst/>
                </a:prstGeom>
                <a:gradFill rotWithShape="1">
                  <a:gsLst>
                    <a:gs pos="0">
                      <a:schemeClr val="bg1">
                        <a:alpha val="53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98" name="Oval 698"/>
                <p:cNvSpPr>
                  <a:spLocks noChangeAspect="1" noChangeArrowheads="1"/>
                </p:cNvSpPr>
                <p:nvPr/>
              </p:nvSpPr>
              <p:spPr bwMode="auto">
                <a:xfrm>
                  <a:off x="2993" y="1231"/>
                  <a:ext cx="18" cy="18"/>
                </a:xfrm>
                <a:prstGeom prst="ellipse">
                  <a:avLst/>
                </a:prstGeom>
                <a:gradFill rotWithShape="1">
                  <a:gsLst>
                    <a:gs pos="0">
                      <a:schemeClr val="bg1">
                        <a:alpha val="4999"/>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199" name="Oval 699"/>
                <p:cNvSpPr>
                  <a:spLocks noChangeAspect="1" noChangeArrowheads="1"/>
                </p:cNvSpPr>
                <p:nvPr/>
              </p:nvSpPr>
              <p:spPr bwMode="auto">
                <a:xfrm>
                  <a:off x="2973" y="1226"/>
                  <a:ext cx="28" cy="28"/>
                </a:xfrm>
                <a:prstGeom prst="ellipse">
                  <a:avLst/>
                </a:prstGeom>
                <a:gradFill rotWithShape="1">
                  <a:gsLst>
                    <a:gs pos="0">
                      <a:schemeClr val="bg1">
                        <a:alpha val="4999"/>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200" name="Oval 700"/>
                <p:cNvSpPr>
                  <a:spLocks noChangeAspect="1" noChangeArrowheads="1"/>
                </p:cNvSpPr>
                <p:nvPr/>
              </p:nvSpPr>
              <p:spPr bwMode="auto">
                <a:xfrm>
                  <a:off x="2996" y="1268"/>
                  <a:ext cx="28" cy="28"/>
                </a:xfrm>
                <a:prstGeom prst="ellipse">
                  <a:avLst/>
                </a:prstGeom>
                <a:gradFill rotWithShape="1">
                  <a:gsLst>
                    <a:gs pos="0">
                      <a:schemeClr val="bg1">
                        <a:alpha val="4999"/>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201" name="Oval 701"/>
                <p:cNvSpPr>
                  <a:spLocks noChangeAspect="1" noChangeArrowheads="1"/>
                </p:cNvSpPr>
                <p:nvPr/>
              </p:nvSpPr>
              <p:spPr bwMode="auto">
                <a:xfrm>
                  <a:off x="2993" y="1187"/>
                  <a:ext cx="18" cy="18"/>
                </a:xfrm>
                <a:prstGeom prst="ellipse">
                  <a:avLst/>
                </a:prstGeom>
                <a:gradFill rotWithShape="1">
                  <a:gsLst>
                    <a:gs pos="0">
                      <a:schemeClr val="bg1">
                        <a:alpha val="4999"/>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202" name="Oval 702"/>
                <p:cNvSpPr>
                  <a:spLocks noChangeAspect="1" noChangeArrowheads="1"/>
                </p:cNvSpPr>
                <p:nvPr/>
              </p:nvSpPr>
              <p:spPr bwMode="auto">
                <a:xfrm>
                  <a:off x="3016" y="1229"/>
                  <a:ext cx="18" cy="18"/>
                </a:xfrm>
                <a:prstGeom prst="ellipse">
                  <a:avLst/>
                </a:prstGeom>
                <a:gradFill rotWithShape="1">
                  <a:gsLst>
                    <a:gs pos="0">
                      <a:schemeClr val="bg1">
                        <a:alpha val="4999"/>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203" name="Oval 703"/>
                <p:cNvSpPr>
                  <a:spLocks noChangeAspect="1" noChangeArrowheads="1"/>
                </p:cNvSpPr>
                <p:nvPr/>
              </p:nvSpPr>
              <p:spPr bwMode="auto">
                <a:xfrm>
                  <a:off x="3019" y="1266"/>
                  <a:ext cx="28" cy="28"/>
                </a:xfrm>
                <a:prstGeom prst="ellipse">
                  <a:avLst/>
                </a:prstGeom>
                <a:gradFill rotWithShape="1">
                  <a:gsLst>
                    <a:gs pos="0">
                      <a:schemeClr val="bg1">
                        <a:alpha val="4999"/>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204" name="Oval 704"/>
                <p:cNvSpPr>
                  <a:spLocks noChangeAspect="1" noChangeArrowheads="1"/>
                </p:cNvSpPr>
                <p:nvPr/>
              </p:nvSpPr>
              <p:spPr bwMode="auto">
                <a:xfrm>
                  <a:off x="3030" y="1193"/>
                  <a:ext cx="11" cy="11"/>
                </a:xfrm>
                <a:prstGeom prst="ellipse">
                  <a:avLst/>
                </a:prstGeom>
                <a:gradFill rotWithShape="1">
                  <a:gsLst>
                    <a:gs pos="0">
                      <a:schemeClr val="bg1">
                        <a:alpha val="4999"/>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205" name="Oval 705"/>
                <p:cNvSpPr>
                  <a:spLocks noChangeAspect="1" noChangeArrowheads="1"/>
                </p:cNvSpPr>
                <p:nvPr/>
              </p:nvSpPr>
              <p:spPr bwMode="auto">
                <a:xfrm>
                  <a:off x="3050" y="1207"/>
                  <a:ext cx="11" cy="11"/>
                </a:xfrm>
                <a:prstGeom prst="ellipse">
                  <a:avLst/>
                </a:prstGeom>
                <a:gradFill rotWithShape="1">
                  <a:gsLst>
                    <a:gs pos="0">
                      <a:schemeClr val="bg1">
                        <a:alpha val="4999"/>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206" name="Oval 706"/>
                <p:cNvSpPr>
                  <a:spLocks noChangeAspect="1" noChangeArrowheads="1"/>
                </p:cNvSpPr>
                <p:nvPr/>
              </p:nvSpPr>
              <p:spPr bwMode="auto">
                <a:xfrm>
                  <a:off x="2930" y="1333"/>
                  <a:ext cx="23" cy="23"/>
                </a:xfrm>
                <a:prstGeom prst="ellipse">
                  <a:avLst/>
                </a:prstGeom>
                <a:gradFill rotWithShape="1">
                  <a:gsLst>
                    <a:gs pos="0">
                      <a:schemeClr val="bg1">
                        <a:alpha val="14998"/>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207" name="Oval 707"/>
                <p:cNvSpPr>
                  <a:spLocks noChangeAspect="1" noChangeArrowheads="1"/>
                </p:cNvSpPr>
                <p:nvPr/>
              </p:nvSpPr>
              <p:spPr bwMode="auto">
                <a:xfrm>
                  <a:off x="2955" y="1300"/>
                  <a:ext cx="23" cy="23"/>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208" name="Oval 708"/>
                <p:cNvSpPr>
                  <a:spLocks noChangeAspect="1" noChangeArrowheads="1"/>
                </p:cNvSpPr>
                <p:nvPr/>
              </p:nvSpPr>
              <p:spPr bwMode="auto">
                <a:xfrm>
                  <a:off x="2925" y="1298"/>
                  <a:ext cx="23" cy="23"/>
                </a:xfrm>
                <a:prstGeom prst="ellipse">
                  <a:avLst/>
                </a:prstGeom>
                <a:gradFill rotWithShape="1">
                  <a:gsLst>
                    <a:gs pos="0">
                      <a:schemeClr val="bg1">
                        <a:alpha val="20000"/>
                      </a:schemeClr>
                    </a:gs>
                    <a:gs pos="100000">
                      <a:srgbClr val="0033CC"/>
                    </a:gs>
                  </a:gsLst>
                  <a:lin ang="5400000" scaled="1"/>
                </a:gradFill>
                <a:ln>
                  <a:noFill/>
                </a:ln>
                <a:effectLst/>
                <a:extLst>
                  <a:ext uri="{91240B29-F687-4F45-9708-019B960494DF}">
                    <a14:hiddenLine xmlns:a14="http://schemas.microsoft.com/office/drawing/2010/main" w="28575" algn="ctr">
                      <a:solidFill>
                        <a:srgbClr val="000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0375" tIns="30375" rIns="30375" bIns="10125"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grpSp>
          <p:sp>
            <p:nvSpPr>
              <p:cNvPr id="63" name="Rectangle 1201"/>
              <p:cNvSpPr>
                <a:spLocks noChangeArrowheads="1"/>
              </p:cNvSpPr>
              <p:nvPr/>
            </p:nvSpPr>
            <p:spPr bwMode="auto">
              <a:xfrm rot="20750119">
                <a:off x="-4987324" y="11208480"/>
                <a:ext cx="256197" cy="6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400" dirty="0" smtClean="0"/>
                  <a:t>ごんど</a:t>
                </a:r>
                <a:r>
                  <a:rPr lang="ja-JP" altLang="en-US" sz="500" dirty="0" smtClean="0"/>
                  <a:t>う</a:t>
                </a:r>
              </a:p>
            </p:txBody>
          </p:sp>
        </p:grpSp>
        <p:sp>
          <p:nvSpPr>
            <p:cNvPr id="220" name="AutoShape 634"/>
            <p:cNvSpPr>
              <a:spLocks noChangeAspect="1" noChangeArrowheads="1"/>
            </p:cNvSpPr>
            <p:nvPr/>
          </p:nvSpPr>
          <p:spPr bwMode="auto">
            <a:xfrm>
              <a:off x="8547527" y="1359552"/>
              <a:ext cx="485586" cy="374377"/>
            </a:xfrm>
            <a:prstGeom prst="triangle">
              <a:avLst>
                <a:gd name="adj" fmla="val 50000"/>
              </a:avLst>
            </a:prstGeom>
            <a:solidFill>
              <a:srgbClr val="FFFF00">
                <a:alpha val="45882"/>
              </a:srgbClr>
            </a:solidFill>
            <a:ln>
              <a:noFill/>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pic>
          <p:nvPicPr>
            <p:cNvPr id="221" name="図 220"/>
            <p:cNvPicPr>
              <a:picLocks noChangeAspect="1"/>
            </p:cNvPicPr>
            <p:nvPr/>
          </p:nvPicPr>
          <p:blipFill>
            <a:blip r:embed="rId12">
              <a:clrChange>
                <a:clrFrom>
                  <a:srgbClr val="FFFFFF"/>
                </a:clrFrom>
                <a:clrTo>
                  <a:srgbClr val="FFFFFF">
                    <a:alpha val="0"/>
                  </a:srgbClr>
                </a:clrTo>
              </a:clrChange>
            </a:blip>
            <a:stretch>
              <a:fillRect/>
            </a:stretch>
          </p:blipFill>
          <p:spPr>
            <a:xfrm>
              <a:off x="9068601" y="796578"/>
              <a:ext cx="544847" cy="616076"/>
            </a:xfrm>
            <a:prstGeom prst="rect">
              <a:avLst/>
            </a:prstGeom>
          </p:spPr>
        </p:pic>
        <p:sp>
          <p:nvSpPr>
            <p:cNvPr id="222" name="Rectangle 26"/>
            <p:cNvSpPr>
              <a:spLocks noChangeAspect="1" noChangeArrowheads="1"/>
            </p:cNvSpPr>
            <p:nvPr/>
          </p:nvSpPr>
          <p:spPr bwMode="auto">
            <a:xfrm>
              <a:off x="8591573" y="1087444"/>
              <a:ext cx="622788" cy="300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spcBef>
                  <a:spcPct val="20000"/>
                </a:spcBef>
              </a:pPr>
              <a:endParaRPr lang="ja-JP" altLang="en-US" sz="7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3" name="Rectangle 26"/>
            <p:cNvSpPr>
              <a:spLocks noChangeAspect="1" noChangeArrowheads="1"/>
            </p:cNvSpPr>
            <p:nvPr/>
          </p:nvSpPr>
          <p:spPr bwMode="auto">
            <a:xfrm>
              <a:off x="7302840" y="1846407"/>
              <a:ext cx="2399432" cy="24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lnSpc>
                  <a:spcPct val="80000"/>
                </a:lnSpc>
                <a:spcBef>
                  <a:spcPct val="20000"/>
                </a:spcBef>
              </a:pPr>
              <a:r>
                <a:rPr lang="ja-JP" altLang="en-US" sz="950"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測量船や各種無人調査機器による海洋調査</a:t>
              </a:r>
              <a:endParaRPr lang="ja-JP" altLang="en-US" sz="95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4" name="Rectangle 26"/>
            <p:cNvSpPr>
              <a:spLocks noChangeAspect="1" noChangeArrowheads="1"/>
            </p:cNvSpPr>
            <p:nvPr/>
          </p:nvSpPr>
          <p:spPr bwMode="auto">
            <a:xfrm>
              <a:off x="8181227" y="1087013"/>
              <a:ext cx="776167" cy="24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lnSpc>
                  <a:spcPct val="80000"/>
                </a:lnSpc>
                <a:spcBef>
                  <a:spcPct val="20000"/>
                </a:spcBef>
              </a:pPr>
              <a:r>
                <a:rPr lang="en-US" altLang="ja-JP" sz="950"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AUV</a:t>
              </a:r>
              <a:endParaRPr lang="ja-JP" altLang="en-US" sz="95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5" name="Rectangle 26"/>
            <p:cNvSpPr>
              <a:spLocks noChangeAspect="1" noChangeArrowheads="1"/>
            </p:cNvSpPr>
            <p:nvPr/>
          </p:nvSpPr>
          <p:spPr bwMode="auto">
            <a:xfrm>
              <a:off x="9090507" y="777801"/>
              <a:ext cx="776167" cy="24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lnSpc>
                  <a:spcPct val="80000"/>
                </a:lnSpc>
                <a:spcBef>
                  <a:spcPct val="20000"/>
                </a:spcBef>
              </a:pPr>
              <a:r>
                <a:rPr lang="en-US" altLang="ja-JP" sz="950"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AOV</a:t>
              </a:r>
              <a:endParaRPr lang="ja-JP" altLang="en-US" sz="95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6" name="Rectangle 26"/>
            <p:cNvSpPr>
              <a:spLocks noChangeAspect="1" noChangeArrowheads="1"/>
            </p:cNvSpPr>
            <p:nvPr/>
          </p:nvSpPr>
          <p:spPr bwMode="auto">
            <a:xfrm>
              <a:off x="7410740" y="1141840"/>
              <a:ext cx="776167" cy="24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lnSpc>
                  <a:spcPct val="80000"/>
                </a:lnSpc>
                <a:spcBef>
                  <a:spcPct val="20000"/>
                </a:spcBef>
              </a:pPr>
              <a:r>
                <a:rPr lang="ja-JP" altLang="en-US" sz="950"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測量船</a:t>
              </a:r>
              <a:endParaRPr lang="ja-JP" altLang="en-US" sz="95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0245" name="Rectangle 21"/>
          <p:cNvSpPr>
            <a:spLocks noChangeArrowheads="1"/>
          </p:cNvSpPr>
          <p:nvPr/>
        </p:nvSpPr>
        <p:spPr bwMode="auto">
          <a:xfrm>
            <a:off x="2657929" y="1847306"/>
            <a:ext cx="2289024" cy="29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lnSpc>
                <a:spcPct val="80000"/>
              </a:lnSpc>
              <a:spcBef>
                <a:spcPct val="20000"/>
              </a:spcBef>
            </a:pPr>
            <a:r>
              <a:rPr lang="ja-JP" altLang="en-US" sz="952"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領海警備を行う巡視船</a:t>
            </a:r>
          </a:p>
        </p:txBody>
      </p:sp>
      <p:sp>
        <p:nvSpPr>
          <p:cNvPr id="10255" name="Rectangle 39"/>
          <p:cNvSpPr>
            <a:spLocks noChangeArrowheads="1"/>
          </p:cNvSpPr>
          <p:nvPr/>
        </p:nvSpPr>
        <p:spPr bwMode="auto">
          <a:xfrm>
            <a:off x="2645834" y="6390934"/>
            <a:ext cx="2295071" cy="297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lnSpc>
                <a:spcPct val="80000"/>
              </a:lnSpc>
              <a:spcBef>
                <a:spcPct val="20000"/>
              </a:spcBef>
            </a:pPr>
            <a:r>
              <a:rPr lang="ja-JP" altLang="en-US" sz="952"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火災</a:t>
            </a:r>
            <a:r>
              <a:rPr lang="ja-JP" altLang="en-US" sz="952"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事故</a:t>
            </a:r>
            <a:r>
              <a:rPr lang="ja-JP" altLang="en-US" sz="952"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に対応</a:t>
            </a:r>
            <a:r>
              <a:rPr lang="ja-JP" altLang="en-US" sz="952"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952"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巡視船</a:t>
            </a:r>
            <a:endParaRPr lang="ja-JP" altLang="en-US" sz="952"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63" name="Rectangle 26"/>
          <p:cNvSpPr>
            <a:spLocks noChangeArrowheads="1"/>
          </p:cNvSpPr>
          <p:nvPr/>
        </p:nvSpPr>
        <p:spPr bwMode="auto">
          <a:xfrm>
            <a:off x="7375072" y="3398762"/>
            <a:ext cx="2282976" cy="24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lnSpc>
                <a:spcPct val="80000"/>
              </a:lnSpc>
              <a:spcBef>
                <a:spcPct val="20000"/>
              </a:spcBef>
            </a:pPr>
            <a:r>
              <a:rPr lang="ja-JP" altLang="en-US" sz="952"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海上交通センター</a:t>
            </a:r>
          </a:p>
        </p:txBody>
      </p:sp>
      <p:sp>
        <p:nvSpPr>
          <p:cNvPr id="10265" name="Rectangle 23"/>
          <p:cNvSpPr>
            <a:spLocks noChangeArrowheads="1"/>
          </p:cNvSpPr>
          <p:nvPr/>
        </p:nvSpPr>
        <p:spPr bwMode="auto">
          <a:xfrm>
            <a:off x="7367513" y="4886476"/>
            <a:ext cx="2302630" cy="29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lnSpc>
                <a:spcPct val="80000"/>
              </a:lnSpc>
              <a:spcBef>
                <a:spcPct val="20000"/>
              </a:spcBef>
            </a:pPr>
            <a:r>
              <a:rPr lang="ja-JP" altLang="en-US" sz="952"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海岸清掃活動の様子</a:t>
            </a:r>
          </a:p>
        </p:txBody>
      </p:sp>
      <p:sp>
        <p:nvSpPr>
          <p:cNvPr id="10268" name="Rectangle 22"/>
          <p:cNvSpPr>
            <a:spLocks noChangeArrowheads="1"/>
          </p:cNvSpPr>
          <p:nvPr/>
        </p:nvSpPr>
        <p:spPr bwMode="auto">
          <a:xfrm>
            <a:off x="3173489" y="4810881"/>
            <a:ext cx="2511273" cy="29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lnSpc>
                <a:spcPct val="80000"/>
              </a:lnSpc>
              <a:spcBef>
                <a:spcPct val="20000"/>
              </a:spcBef>
            </a:pPr>
            <a:r>
              <a:rPr lang="ja-JP" altLang="en-US" sz="952"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吊上げ</a:t>
            </a:r>
            <a:r>
              <a:rPr lang="ja-JP" altLang="en-US" sz="952"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救助</a:t>
            </a:r>
          </a:p>
        </p:txBody>
      </p:sp>
      <p:sp>
        <p:nvSpPr>
          <p:cNvPr id="10274" name="Rectangle 34"/>
          <p:cNvSpPr>
            <a:spLocks noChangeArrowheads="1"/>
          </p:cNvSpPr>
          <p:nvPr/>
        </p:nvSpPr>
        <p:spPr bwMode="auto">
          <a:xfrm>
            <a:off x="2657929" y="3360965"/>
            <a:ext cx="2282976" cy="297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lnSpc>
                <a:spcPct val="80000"/>
              </a:lnSpc>
              <a:spcBef>
                <a:spcPct val="20000"/>
              </a:spcBef>
            </a:pPr>
            <a:r>
              <a:rPr lang="ja-JP" altLang="en-US" sz="952"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押収した覚醒剤等</a:t>
            </a:r>
          </a:p>
        </p:txBody>
      </p:sp>
      <p:sp>
        <p:nvSpPr>
          <p:cNvPr id="228" name="AutoShape 28"/>
          <p:cNvSpPr>
            <a:spLocks noChangeArrowheads="1"/>
          </p:cNvSpPr>
          <p:nvPr/>
        </p:nvSpPr>
        <p:spPr bwMode="auto">
          <a:xfrm>
            <a:off x="244430" y="594736"/>
            <a:ext cx="2394857" cy="275167"/>
          </a:xfrm>
          <a:prstGeom prst="bevel">
            <a:avLst>
              <a:gd name="adj" fmla="val 12500"/>
            </a:avLst>
          </a:prstGeom>
          <a:solidFill>
            <a:schemeClr val="accent4">
              <a:lumMod val="40000"/>
              <a:lumOff val="60000"/>
              <a:alpha val="20000"/>
            </a:schemeClr>
          </a:solidFill>
          <a:ln>
            <a:headEnd/>
            <a:tailEnd/>
          </a:ln>
          <a:extLst/>
        </p:spPr>
        <p:style>
          <a:lnRef idx="2">
            <a:schemeClr val="accent4"/>
          </a:lnRef>
          <a:fillRef idx="1">
            <a:schemeClr val="lt1"/>
          </a:fillRef>
          <a:effectRef idx="0">
            <a:schemeClr val="accent4"/>
          </a:effectRef>
          <a:fontRef idx="minor">
            <a:schemeClr val="dk1"/>
          </a:fontRef>
        </p:style>
        <p:txBody>
          <a:bodyPr wrap="none" lIns="68571" anchor="ctr"/>
          <a:lstStyle>
            <a:lvl1pPr indent="1524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133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領海警備</a:t>
            </a:r>
          </a:p>
        </p:txBody>
      </p:sp>
      <p:sp>
        <p:nvSpPr>
          <p:cNvPr id="229" name="AutoShape 28"/>
          <p:cNvSpPr>
            <a:spLocks noChangeArrowheads="1"/>
          </p:cNvSpPr>
          <p:nvPr/>
        </p:nvSpPr>
        <p:spPr bwMode="auto">
          <a:xfrm>
            <a:off x="4966717" y="584493"/>
            <a:ext cx="2394857" cy="275167"/>
          </a:xfrm>
          <a:prstGeom prst="bevel">
            <a:avLst>
              <a:gd name="adj" fmla="val 12500"/>
            </a:avLst>
          </a:prstGeom>
          <a:solidFill>
            <a:schemeClr val="accent4">
              <a:lumMod val="40000"/>
              <a:lumOff val="60000"/>
              <a:alpha val="20000"/>
            </a:schemeClr>
          </a:solidFill>
          <a:ln>
            <a:headEnd/>
            <a:tailEnd/>
          </a:ln>
          <a:extLst/>
        </p:spPr>
        <p:style>
          <a:lnRef idx="2">
            <a:schemeClr val="accent4"/>
          </a:lnRef>
          <a:fillRef idx="1">
            <a:schemeClr val="lt1"/>
          </a:fillRef>
          <a:effectRef idx="0">
            <a:schemeClr val="accent4"/>
          </a:effectRef>
          <a:fontRef idx="minor">
            <a:schemeClr val="dk1"/>
          </a:fontRef>
        </p:style>
        <p:txBody>
          <a:bodyPr wrap="none" lIns="68571" anchor="ctr"/>
          <a:lstStyle>
            <a:lvl1pPr indent="1524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1333"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海洋調査</a:t>
            </a:r>
            <a:endParaRPr lang="ja-JP" altLang="en-US" sz="133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27" name="図 226"/>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7384315" y="5145769"/>
            <a:ext cx="2253089" cy="1485900"/>
          </a:xfrm>
          <a:prstGeom prst="rect">
            <a:avLst/>
          </a:prstGeom>
          <a:effectLst/>
        </p:spPr>
      </p:pic>
      <p:sp>
        <p:nvSpPr>
          <p:cNvPr id="10270" name="Rectangle 27"/>
          <p:cNvSpPr>
            <a:spLocks noChangeArrowheads="1"/>
          </p:cNvSpPr>
          <p:nvPr/>
        </p:nvSpPr>
        <p:spPr bwMode="auto">
          <a:xfrm>
            <a:off x="7372048" y="6355375"/>
            <a:ext cx="2298095" cy="29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lnSpc>
                <a:spcPct val="80000"/>
              </a:lnSpc>
              <a:spcBef>
                <a:spcPct val="20000"/>
              </a:spcBef>
            </a:pPr>
            <a:r>
              <a:rPr lang="ja-JP" altLang="en-US" sz="952"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外国海上保安機関との連携協力</a:t>
            </a:r>
          </a:p>
          <a:p>
            <a:pPr algn="ctr">
              <a:lnSpc>
                <a:spcPct val="80000"/>
              </a:lnSpc>
              <a:spcBef>
                <a:spcPct val="20000"/>
              </a:spcBef>
            </a:pPr>
            <a:r>
              <a:rPr lang="ja-JP" altLang="en-US" sz="952"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（世界海上保安機関長官級会合）</a:t>
            </a:r>
          </a:p>
        </p:txBody>
      </p:sp>
      <p:pic>
        <p:nvPicPr>
          <p:cNvPr id="2" name="図 1"/>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2670923" y="2113340"/>
            <a:ext cx="2275150" cy="1481774"/>
          </a:xfrm>
          <a:prstGeom prst="rect">
            <a:avLst/>
          </a:prstGeom>
        </p:spPr>
      </p:pic>
      <p:sp>
        <p:nvSpPr>
          <p:cNvPr id="231" name="Rectangle 21"/>
          <p:cNvSpPr>
            <a:spLocks noChangeArrowheads="1"/>
          </p:cNvSpPr>
          <p:nvPr/>
        </p:nvSpPr>
        <p:spPr bwMode="auto">
          <a:xfrm>
            <a:off x="2661259" y="3354832"/>
            <a:ext cx="2289024" cy="29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14" tIns="44571" rIns="85714" bIns="44571"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lnSpc>
                <a:spcPct val="80000"/>
              </a:lnSpc>
              <a:spcBef>
                <a:spcPct val="20000"/>
              </a:spcBef>
            </a:pPr>
            <a:r>
              <a:rPr lang="ja-JP" altLang="en-US" sz="952" dirty="0" smtClean="0">
                <a:solidFill>
                  <a:srgbClr val="FFFFFF"/>
                </a:solidFill>
                <a:latin typeface="Meiryo UI" panose="020B0604030504040204" pitchFamily="50" charset="-128"/>
                <a:ea typeface="Meiryo UI" panose="020B0604030504040204" pitchFamily="50" charset="-128"/>
                <a:cs typeface="Meiryo UI" panose="020B0604030504040204" pitchFamily="50" charset="-128"/>
              </a:rPr>
              <a:t>被疑船舶と積載されていた覚醒剤</a:t>
            </a:r>
            <a:endParaRPr lang="ja-JP" altLang="en-US" sz="952"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05707422"/>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5066100" y="492751"/>
            <a:ext cx="2365109" cy="443994"/>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243" name="テキスト ボックス 7"/>
          <p:cNvSpPr txBox="1">
            <a:spLocks noChangeArrowheads="1"/>
          </p:cNvSpPr>
          <p:nvPr/>
        </p:nvSpPr>
        <p:spPr bwMode="auto">
          <a:xfrm>
            <a:off x="7569574" y="4177443"/>
            <a:ext cx="2287335" cy="2246769"/>
          </a:xfrm>
          <a:prstGeom prst="rect">
            <a:avLst/>
          </a:prstGeom>
          <a:solidFill>
            <a:schemeClr val="bg1">
              <a:alpha val="50195"/>
            </a:schemeClr>
          </a:solidFill>
          <a:ln w="63500" cmpd="dbl">
            <a:solidFill>
              <a:schemeClr val="tx1"/>
            </a:solidFill>
            <a:miter lim="800000"/>
            <a:headEnd/>
            <a:tailEnd/>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2400"/>
              </a:lnSpc>
            </a:pPr>
            <a:r>
              <a:rPr lang="ja-JP" altLang="en-US" dirty="0">
                <a:latin typeface="Meiryo UI" panose="020B0604030504040204" pitchFamily="50" charset="-128"/>
                <a:ea typeface="Meiryo UI" panose="020B0604030504040204" pitchFamily="50" charset="-128"/>
              </a:rPr>
              <a:t>　往年のゴジラ映画とは異なり、政治色を前面に大規模災害事象に対して政府を中心に様々な国家機関に携わる者が、ゴジラに対抗していく作品</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p:txBody>
      </p:sp>
      <p:sp>
        <p:nvSpPr>
          <p:cNvPr id="10244" name="テキスト ボックス 9"/>
          <p:cNvSpPr txBox="1">
            <a:spLocks noChangeArrowheads="1"/>
          </p:cNvSpPr>
          <p:nvPr/>
        </p:nvSpPr>
        <p:spPr bwMode="auto">
          <a:xfrm>
            <a:off x="2821110" y="4183903"/>
            <a:ext cx="2107009" cy="2554545"/>
          </a:xfrm>
          <a:prstGeom prst="rect">
            <a:avLst/>
          </a:prstGeom>
          <a:solidFill>
            <a:schemeClr val="bg1">
              <a:alpha val="50195"/>
            </a:schemeClr>
          </a:solidFill>
          <a:ln w="63500" cmpd="dbl">
            <a:solidFill>
              <a:schemeClr val="tx1"/>
            </a:solidFill>
            <a:miter lim="800000"/>
            <a:headEnd/>
            <a:tailEnd/>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2400"/>
              </a:lnSpc>
            </a:pPr>
            <a:r>
              <a:rPr lang="ja-JP" altLang="en-US" dirty="0">
                <a:latin typeface="Meiryo UI" panose="020B0604030504040204" pitchFamily="50" charset="-128"/>
                <a:ea typeface="Meiryo UI" panose="020B0604030504040204" pitchFamily="50" charset="-128"/>
              </a:rPr>
              <a:t>　最前線で活躍する海上保安庁の潜水士である主人公が、フェリーの海難現場において、極限状態の中</a:t>
            </a:r>
            <a:r>
              <a:rPr lang="ja-JP" altLang="en-US" dirty="0" smtClean="0">
                <a:latin typeface="Meiryo UI" panose="020B0604030504040204" pitchFamily="50" charset="-128"/>
                <a:ea typeface="Meiryo UI" panose="020B0604030504040204" pitchFamily="50" charset="-128"/>
              </a:rPr>
              <a:t>立ち向かって</a:t>
            </a:r>
            <a:r>
              <a:rPr lang="ja-JP" altLang="en-US" dirty="0">
                <a:latin typeface="Meiryo UI" panose="020B0604030504040204" pitchFamily="50" charset="-128"/>
                <a:ea typeface="Meiryo UI" panose="020B0604030504040204" pitchFamily="50" charset="-128"/>
              </a:rPr>
              <a:t>いく姿を描いた作品</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pPr>
              <a:lnSpc>
                <a:spcPts val="2400"/>
              </a:lnSpc>
            </a:pPr>
            <a:r>
              <a:rPr lang="ja-JP" altLang="en-US" sz="1400" dirty="0" smtClean="0">
                <a:latin typeface="Meiryo UI" panose="020B0604030504040204" pitchFamily="50" charset="-128"/>
                <a:ea typeface="Meiryo UI" panose="020B0604030504040204" pitchFamily="50" charset="-128"/>
              </a:rPr>
              <a:t>→海猿シリーズ第</a:t>
            </a:r>
            <a:r>
              <a:rPr lang="en-US" altLang="ja-JP" sz="1400" dirty="0" smtClean="0">
                <a:latin typeface="Meiryo UI" panose="020B0604030504040204" pitchFamily="50" charset="-128"/>
                <a:ea typeface="Meiryo UI" panose="020B0604030504040204" pitchFamily="50" charset="-128"/>
              </a:rPr>
              <a:t>2</a:t>
            </a:r>
            <a:r>
              <a:rPr lang="ja-JP" altLang="en-US" sz="1400" dirty="0" smtClean="0">
                <a:latin typeface="Meiryo UI" panose="020B0604030504040204" pitchFamily="50" charset="-128"/>
                <a:ea typeface="Meiryo UI" panose="020B0604030504040204" pitchFamily="50" charset="-128"/>
              </a:rPr>
              <a:t>作目</a:t>
            </a:r>
            <a:endParaRPr lang="en-US" altLang="ja-JP" sz="1400" dirty="0" smtClean="0">
              <a:latin typeface="Meiryo UI" panose="020B0604030504040204" pitchFamily="50" charset="-128"/>
              <a:ea typeface="Meiryo UI" panose="020B0604030504040204" pitchFamily="50" charset="-128"/>
            </a:endParaRPr>
          </a:p>
        </p:txBody>
      </p:sp>
      <p:sp>
        <p:nvSpPr>
          <p:cNvPr id="10245" name="テキスト ボックス 8"/>
          <p:cNvSpPr txBox="1">
            <a:spLocks noChangeArrowheads="1"/>
          </p:cNvSpPr>
          <p:nvPr/>
        </p:nvSpPr>
        <p:spPr bwMode="auto">
          <a:xfrm>
            <a:off x="5066100" y="4181867"/>
            <a:ext cx="2390509" cy="2015936"/>
          </a:xfrm>
          <a:prstGeom prst="rect">
            <a:avLst/>
          </a:prstGeom>
          <a:solidFill>
            <a:schemeClr val="bg1">
              <a:alpha val="50195"/>
            </a:schemeClr>
          </a:solidFill>
          <a:ln w="63500" cmpd="dbl">
            <a:solidFill>
              <a:schemeClr val="tx1"/>
            </a:solidFill>
            <a:miter lim="800000"/>
            <a:headEnd/>
            <a:tailEnd/>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2400"/>
              </a:lnSpc>
            </a:pPr>
            <a:r>
              <a:rPr lang="ja-JP" altLang="en-US" dirty="0">
                <a:latin typeface="Meiryo UI" panose="020B0604030504040204" pitchFamily="50" charset="-128"/>
                <a:ea typeface="Meiryo UI" panose="020B0604030504040204" pitchFamily="50" charset="-128"/>
              </a:rPr>
              <a:t>　犯罪者の生け捕りを絶対目的とした架空の特殊部隊に海上保安庁の特殊</a:t>
            </a:r>
            <a:r>
              <a:rPr lang="ja-JP" altLang="en-US" dirty="0" smtClean="0">
                <a:latin typeface="Meiryo UI" panose="020B0604030504040204" pitchFamily="50" charset="-128"/>
                <a:ea typeface="Meiryo UI" panose="020B0604030504040204" pitchFamily="50" charset="-128"/>
              </a:rPr>
              <a:t>部隊が</a:t>
            </a:r>
            <a:r>
              <a:rPr lang="ja-JP" altLang="en-US" dirty="0">
                <a:latin typeface="Meiryo UI" panose="020B0604030504040204" pitchFamily="50" charset="-128"/>
                <a:ea typeface="Meiryo UI" panose="020B0604030504040204" pitchFamily="50" charset="-128"/>
              </a:rPr>
              <a:t>加わり、海上でテロリスト達に挑む作品</a:t>
            </a:r>
            <a:r>
              <a:rPr lang="ja-JP" altLang="en-US" dirty="0" smtClean="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sp>
        <p:nvSpPr>
          <p:cNvPr id="18" name="正方形/長方形 17"/>
          <p:cNvSpPr/>
          <p:nvPr/>
        </p:nvSpPr>
        <p:spPr>
          <a:xfrm>
            <a:off x="0" y="-3988"/>
            <a:ext cx="7014874" cy="369332"/>
          </a:xfrm>
          <a:prstGeom prst="rect">
            <a:avLst/>
          </a:prstGeom>
          <a:noFill/>
        </p:spPr>
        <p:txBody>
          <a:bodyPr wrap="square">
            <a:spAutoFit/>
          </a:bodyPr>
          <a:lstStyle/>
          <a:p>
            <a:pPr>
              <a:defRPr/>
            </a:pPr>
            <a:r>
              <a:rPr lang="ja-JP" altLang="en-US" b="1" dirty="0" smtClean="0">
                <a:ln w="6600">
                  <a:noFill/>
                  <a:prstDash val="solid"/>
                </a:ln>
                <a:latin typeface="Meiryo UI" panose="020B0604030504040204" pitchFamily="50" charset="-128"/>
                <a:ea typeface="Meiryo UI" panose="020B0604030504040204" pitchFamily="50" charset="-128"/>
                <a:cs typeface="Meiryo UI" panose="020B0604030504040204" pitchFamily="50" charset="-128"/>
              </a:rPr>
              <a:t>　映画</a:t>
            </a:r>
            <a:r>
              <a:rPr lang="ja-JP" altLang="en-US" b="1" dirty="0">
                <a:ln w="6600">
                  <a:noFill/>
                  <a:prstDash val="solid"/>
                </a:ln>
                <a:latin typeface="Meiryo UI" panose="020B0604030504040204" pitchFamily="50" charset="-128"/>
                <a:ea typeface="Meiryo UI" panose="020B0604030504040204" pitchFamily="50" charset="-128"/>
                <a:cs typeface="Meiryo UI" panose="020B0604030504040204" pitchFamily="50" charset="-128"/>
              </a:rPr>
              <a:t>に見る海上</a:t>
            </a:r>
            <a:r>
              <a:rPr lang="ja-JP" altLang="en-US" b="1" dirty="0" smtClean="0">
                <a:ln w="6600">
                  <a:noFill/>
                  <a:prstDash val="solid"/>
                </a:ln>
                <a:latin typeface="Meiryo UI" panose="020B0604030504040204" pitchFamily="50" charset="-128"/>
                <a:ea typeface="Meiryo UI" panose="020B0604030504040204" pitchFamily="50" charset="-128"/>
                <a:cs typeface="Meiryo UI" panose="020B0604030504040204" pitchFamily="50" charset="-128"/>
              </a:rPr>
              <a:t>保安庁（海猿・ゴジラ・Ｓ</a:t>
            </a:r>
            <a:r>
              <a:rPr lang="en-US" altLang="ja-JP" b="1" dirty="0" smtClean="0">
                <a:ln w="6600">
                  <a:noFill/>
                  <a:prstDash val="solid"/>
                </a:ln>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n w="6600">
                  <a:noFill/>
                  <a:prstDash val="solid"/>
                </a:ln>
                <a:latin typeface="Meiryo UI" panose="020B0604030504040204" pitchFamily="50" charset="-128"/>
                <a:ea typeface="Meiryo UI" panose="020B0604030504040204" pitchFamily="50" charset="-128"/>
                <a:cs typeface="Meiryo UI" panose="020B0604030504040204" pitchFamily="50" charset="-128"/>
              </a:rPr>
              <a:t>最後の警官</a:t>
            </a:r>
            <a:r>
              <a:rPr lang="en-US" altLang="ja-JP" b="1" dirty="0" smtClean="0">
                <a:ln w="6600">
                  <a:noFill/>
                  <a:prstDash val="solid"/>
                </a:ln>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n w="6600">
                  <a:noFill/>
                  <a:prstDash val="solid"/>
                </a:ln>
                <a:latin typeface="Meiryo UI" panose="020B0604030504040204" pitchFamily="50" charset="-128"/>
                <a:ea typeface="Meiryo UI" panose="020B0604030504040204" pitchFamily="50" charset="-128"/>
                <a:cs typeface="Meiryo UI" panose="020B0604030504040204" pitchFamily="50" charset="-128"/>
              </a:rPr>
              <a:t>など）</a:t>
            </a:r>
            <a:endParaRPr lang="ja-JP" altLang="en-US" b="1" dirty="0">
              <a:ln w="6600">
                <a:noFill/>
                <a:prstDash val="solid"/>
              </a:ln>
              <a:latin typeface="Meiryo UI" panose="020B0604030504040204" pitchFamily="50" charset="-128"/>
              <a:ea typeface="Meiryo UI" panose="020B0604030504040204" pitchFamily="50" charset="-128"/>
              <a:cs typeface="Meiryo UI" panose="020B0604030504040204" pitchFamily="50" charset="-128"/>
            </a:endParaRPr>
          </a:p>
        </p:txBody>
      </p:sp>
      <p:pic>
        <p:nvPicPr>
          <p:cNvPr id="1024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1213" y="494104"/>
            <a:ext cx="2207318" cy="443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26" descr="poster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4350" y="1021748"/>
            <a:ext cx="2204181" cy="2765102"/>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61785" y="502348"/>
            <a:ext cx="2295128" cy="44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図 2"/>
          <p:cNvPicPr>
            <a:picLocks noChangeAspect="1"/>
          </p:cNvPicPr>
          <p:nvPr/>
        </p:nvPicPr>
        <p:blipFill rotWithShape="1">
          <a:blip r:embed="rId6" cstate="print">
            <a:extLst>
              <a:ext uri="{28A0092B-C50C-407E-A947-70E740481C1C}">
                <a14:useLocalDpi xmlns:a14="http://schemas.microsoft.com/office/drawing/2010/main" val="0"/>
              </a:ext>
            </a:extLst>
          </a:blip>
          <a:srcRect l="17277" r="11855"/>
          <a:stretch/>
        </p:blipFill>
        <p:spPr bwMode="auto">
          <a:xfrm>
            <a:off x="7551695" y="3135249"/>
            <a:ext cx="2305215" cy="77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図 3"/>
          <p:cNvPicPr>
            <a:picLocks noChangeAspect="1"/>
          </p:cNvPicPr>
          <p:nvPr/>
        </p:nvPicPr>
        <p:blipFill>
          <a:blip r:embed="rId7" cstate="print">
            <a:extLst>
              <a:ext uri="{28A0092B-C50C-407E-A947-70E740481C1C}">
                <a14:useLocalDpi xmlns:a14="http://schemas.microsoft.com/office/drawing/2010/main" val="0"/>
              </a:ext>
            </a:extLst>
          </a:blip>
          <a:srcRect b="34698"/>
          <a:stretch>
            <a:fillRect/>
          </a:stretch>
        </p:blipFill>
        <p:spPr bwMode="auto">
          <a:xfrm>
            <a:off x="7569575" y="1026158"/>
            <a:ext cx="2287337" cy="1300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図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66328" y="508696"/>
            <a:ext cx="376596" cy="428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図 1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49818" y="579234"/>
            <a:ext cx="1764744" cy="28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図 19"/>
          <p:cNvPicPr>
            <a:picLocks noChangeAspect="1"/>
          </p:cNvPicPr>
          <p:nvPr/>
        </p:nvPicPr>
        <p:blipFill>
          <a:blip r:embed="rId10" cstate="print">
            <a:extLst>
              <a:ext uri="{28A0092B-C50C-407E-A947-70E740481C1C}">
                <a14:useLocalDpi xmlns:a14="http://schemas.microsoft.com/office/drawing/2010/main" val="0"/>
              </a:ext>
            </a:extLst>
          </a:blip>
          <a:srcRect b="12285"/>
          <a:stretch>
            <a:fillRect/>
          </a:stretch>
        </p:blipFill>
        <p:spPr bwMode="auto">
          <a:xfrm>
            <a:off x="5066100" y="963322"/>
            <a:ext cx="2363552" cy="2912964"/>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図 3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61784" y="2351804"/>
            <a:ext cx="2295127" cy="785413"/>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9"/>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26311" y="996582"/>
            <a:ext cx="1394675" cy="1899254"/>
          </a:xfrm>
          <a:prstGeom prst="rect">
            <a:avLst/>
          </a:prstGeom>
          <a:effectLst>
            <a:softEdge rad="31750"/>
          </a:effectLst>
        </p:spPr>
      </p:pic>
      <p:sp>
        <p:nvSpPr>
          <p:cNvPr id="3" name="テキスト ボックス 2"/>
          <p:cNvSpPr txBox="1"/>
          <p:nvPr/>
        </p:nvSpPr>
        <p:spPr>
          <a:xfrm>
            <a:off x="42496" y="499325"/>
            <a:ext cx="2658272" cy="400110"/>
          </a:xfrm>
          <a:prstGeom prst="rect">
            <a:avLst/>
          </a:prstGeom>
          <a:solidFill>
            <a:schemeClr val="accent4">
              <a:lumMod val="60000"/>
              <a:lumOff val="40000"/>
            </a:schemeClr>
          </a:solidFill>
          <a:ln>
            <a:solidFill>
              <a:schemeClr val="tx1"/>
            </a:solidFill>
          </a:ln>
        </p:spPr>
        <p:txBody>
          <a:bodyPr wrap="square" rtlCol="0">
            <a:spAutoFit/>
          </a:bodyPr>
          <a:lstStyle/>
          <a:p>
            <a:pPr algn="ctr"/>
            <a:r>
              <a:rPr kumimoji="1" lang="ja-JP" altLang="en-US" sz="2000" b="1" dirty="0" smtClean="0">
                <a:latin typeface="ＤＨＰ行書体" panose="03000500000000000000" pitchFamily="66" charset="-128"/>
                <a:ea typeface="ＤＨＰ行書体" panose="03000500000000000000" pitchFamily="66" charset="-128"/>
              </a:rPr>
              <a:t>喜びも悲しみも幾歳月</a:t>
            </a:r>
            <a:endParaRPr kumimoji="1" lang="ja-JP" altLang="en-US" sz="2000" b="1" dirty="0">
              <a:latin typeface="ＤＨＰ行書体" panose="03000500000000000000" pitchFamily="66" charset="-128"/>
              <a:ea typeface="ＤＨＰ行書体" panose="03000500000000000000" pitchFamily="66" charset="-128"/>
            </a:endParaRPr>
          </a:p>
        </p:txBody>
      </p:sp>
      <p:pic>
        <p:nvPicPr>
          <p:cNvPr id="4" name="図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15309" y="1026158"/>
            <a:ext cx="1303615" cy="1844738"/>
          </a:xfrm>
          <a:prstGeom prst="rect">
            <a:avLst/>
          </a:prstGeom>
        </p:spPr>
      </p:pic>
      <p:pic>
        <p:nvPicPr>
          <p:cNvPr id="5" name="図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399" y="3181097"/>
            <a:ext cx="2522778" cy="1658813"/>
          </a:xfrm>
          <a:prstGeom prst="rect">
            <a:avLst/>
          </a:prstGeom>
        </p:spPr>
      </p:pic>
      <p:sp>
        <p:nvSpPr>
          <p:cNvPr id="24" name="テキスト ボックス 9"/>
          <p:cNvSpPr txBox="1">
            <a:spLocks noChangeArrowheads="1"/>
          </p:cNvSpPr>
          <p:nvPr/>
        </p:nvSpPr>
        <p:spPr bwMode="auto">
          <a:xfrm>
            <a:off x="112399" y="4890052"/>
            <a:ext cx="2522778" cy="1785104"/>
          </a:xfrm>
          <a:prstGeom prst="rect">
            <a:avLst/>
          </a:prstGeom>
          <a:solidFill>
            <a:schemeClr val="bg1">
              <a:alpha val="50195"/>
            </a:schemeClr>
          </a:solidFill>
          <a:ln w="63500" cmpd="dbl">
            <a:solidFill>
              <a:schemeClr val="tx1"/>
            </a:solidFill>
            <a:miter lim="800000"/>
            <a:headEnd/>
            <a:tailEnd/>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2200"/>
              </a:lnSpc>
            </a:pPr>
            <a:r>
              <a:rPr lang="ja-JP" altLang="en-US" sz="1600" dirty="0" smtClean="0">
                <a:latin typeface="Meiryo UI" panose="020B0604030504040204" pitchFamily="50" charset="-128"/>
                <a:ea typeface="Meiryo UI" panose="020B0604030504040204" pitchFamily="50" charset="-128"/>
              </a:rPr>
              <a:t>　海</a:t>
            </a:r>
            <a:r>
              <a:rPr lang="ja-JP" altLang="en-US" sz="1600" dirty="0">
                <a:latin typeface="Meiryo UI" panose="020B0604030504040204" pitchFamily="50" charset="-128"/>
                <a:ea typeface="Meiryo UI" panose="020B0604030504040204" pitchFamily="50" charset="-128"/>
              </a:rPr>
              <a:t>の安全を守るため、日本各地の辺地に点在する灯台を転々としながら厳しい駐在生活を送る灯台守夫婦の、戦前から戦後に至る</a:t>
            </a:r>
            <a:r>
              <a:rPr lang="en-US" altLang="ja-JP" sz="1600" dirty="0">
                <a:latin typeface="Meiryo UI" panose="020B0604030504040204" pitchFamily="50" charset="-128"/>
                <a:ea typeface="Meiryo UI" panose="020B0604030504040204" pitchFamily="50" charset="-128"/>
              </a:rPr>
              <a:t>25</a:t>
            </a:r>
            <a:r>
              <a:rPr lang="ja-JP" altLang="en-US" sz="1600" dirty="0">
                <a:latin typeface="Meiryo UI" panose="020B0604030504040204" pitchFamily="50" charset="-128"/>
                <a:ea typeface="Meiryo UI" panose="020B0604030504040204" pitchFamily="50" charset="-128"/>
              </a:rPr>
              <a:t>年間を描いた</a:t>
            </a:r>
            <a:r>
              <a:rPr lang="ja-JP" altLang="en-US" sz="1600" dirty="0" smtClean="0">
                <a:latin typeface="Meiryo UI" panose="020B0604030504040204" pitchFamily="50" charset="-128"/>
                <a:ea typeface="Meiryo UI" panose="020B0604030504040204" pitchFamily="50" charset="-128"/>
              </a:rPr>
              <a:t>物語。</a:t>
            </a:r>
            <a:endParaRPr lang="en-US" altLang="ja-JP" sz="1600" dirty="0" smtClean="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73098" y="2870896"/>
            <a:ext cx="1574727" cy="246221"/>
          </a:xfrm>
          <a:prstGeom prst="rect">
            <a:avLst/>
          </a:prstGeom>
          <a:noFill/>
        </p:spPr>
        <p:txBody>
          <a:bodyPr wrap="square" rtlCol="0">
            <a:spAutoFit/>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公開日：昭和</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32</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282592" y="2864777"/>
            <a:ext cx="1574727" cy="246221"/>
          </a:xfrm>
          <a:prstGeom prst="rect">
            <a:avLst/>
          </a:prstGeom>
          <a:noFill/>
        </p:spPr>
        <p:txBody>
          <a:bodyPr wrap="square" rtlCol="0">
            <a:spAutoFit/>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公開日：昭和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61</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2735292" y="3908777"/>
            <a:ext cx="2171561" cy="253916"/>
          </a:xfrm>
          <a:prstGeom prst="rect">
            <a:avLst/>
          </a:prstGeom>
          <a:noFill/>
        </p:spPr>
        <p:txBody>
          <a:bodyPr wrap="square" rtlCol="0">
            <a:spAutoFit/>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公開日：平成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５</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7569574" y="3896516"/>
            <a:ext cx="2287335" cy="253916"/>
          </a:xfrm>
          <a:prstGeom prst="rect">
            <a:avLst/>
          </a:prstGeom>
          <a:noFill/>
        </p:spPr>
        <p:txBody>
          <a:bodyPr wrap="square" rtlCol="0">
            <a:spAutoFit/>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公開日：平成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年７月</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5486531" y="3913617"/>
            <a:ext cx="1574727" cy="253916"/>
          </a:xfrm>
          <a:prstGeom prst="rect">
            <a:avLst/>
          </a:prstGeom>
          <a:noFill/>
        </p:spPr>
        <p:txBody>
          <a:bodyPr wrap="square" rtlCol="0">
            <a:spAutoFit/>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公開日：平成</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８</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33828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57200" y="2604976"/>
            <a:ext cx="8995144" cy="1576842"/>
          </a:xfrm>
          <a:prstGeom prst="rect">
            <a:avLst/>
          </a:prstGeom>
          <a:noFill/>
        </p:spPr>
        <p:txBody>
          <a:bodyPr wrap="square" rtlCol="0">
            <a:spAutoFit/>
          </a:bodyPr>
          <a:lstStyle/>
          <a:p>
            <a:pPr algn="ctr">
              <a:lnSpc>
                <a:spcPts val="6000"/>
              </a:lnSpc>
            </a:pPr>
            <a:r>
              <a:rPr lang="ja-JP" altLang="en-US" sz="4400" dirty="0" smtClean="0"/>
              <a:t>オリンピック・パラリンピック競技大会会場周辺の桟橋の状況について</a:t>
            </a:r>
            <a:endParaRPr kumimoji="1" lang="ja-JP" altLang="en-US" sz="4400" dirty="0"/>
          </a:p>
        </p:txBody>
      </p:sp>
    </p:spTree>
    <p:extLst>
      <p:ext uri="{BB962C8B-B14F-4D97-AF65-F5344CB8AC3E}">
        <p14:creationId xmlns:p14="http://schemas.microsoft.com/office/powerpoint/2010/main" val="7775981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412464" y="695900"/>
            <a:ext cx="8926513" cy="5832475"/>
            <a:chOff x="412464" y="695900"/>
            <a:chExt cx="8926513" cy="5832475"/>
          </a:xfrm>
        </p:grpSpPr>
        <p:pic>
          <p:nvPicPr>
            <p:cNvPr id="64" name="図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2464" y="695900"/>
              <a:ext cx="8926513"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テキスト ボックス 21"/>
            <p:cNvSpPr txBox="1">
              <a:spLocks noChangeArrowheads="1"/>
            </p:cNvSpPr>
            <p:nvPr/>
          </p:nvSpPr>
          <p:spPr bwMode="auto">
            <a:xfrm>
              <a:off x="4929214" y="3302575"/>
              <a:ext cx="1120821" cy="307777"/>
            </a:xfrm>
            <a:prstGeom prst="rect">
              <a:avLst/>
            </a:prstGeom>
            <a:solidFill>
              <a:srgbClr val="FF0000"/>
            </a:solidFill>
            <a:ln w="9525">
              <a:solidFill>
                <a:srgbClr val="00000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1" dirty="0" smtClean="0">
                  <a:solidFill>
                    <a:schemeClr val="bg1"/>
                  </a:solidFill>
                </a:rPr>
                <a:t>ＩＢＣ／ＭＰＣ</a:t>
              </a:r>
              <a:endParaRPr lang="en-US" altLang="ja-JP" sz="1400" b="1" dirty="0">
                <a:solidFill>
                  <a:schemeClr val="bg1"/>
                </a:solidFill>
              </a:endParaRPr>
            </a:p>
          </p:txBody>
        </p:sp>
        <p:sp>
          <p:nvSpPr>
            <p:cNvPr id="68" name="テキスト ボックス 30"/>
            <p:cNvSpPr txBox="1">
              <a:spLocks noChangeArrowheads="1"/>
            </p:cNvSpPr>
            <p:nvPr/>
          </p:nvSpPr>
          <p:spPr bwMode="auto">
            <a:xfrm>
              <a:off x="4585307" y="3082409"/>
              <a:ext cx="1429743" cy="230832"/>
            </a:xfrm>
            <a:prstGeom prst="rect">
              <a:avLst/>
            </a:prstGeom>
            <a:solidFill>
              <a:srgbClr val="FFFFFF"/>
            </a:solidFill>
            <a:ln w="9525">
              <a:solidFill>
                <a:srgbClr val="00000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b="1">
                  <a:solidFill>
                    <a:srgbClr val="FF0000"/>
                  </a:solidFill>
                </a:rPr>
                <a:t>東京ビッグサイト・ホール</a:t>
              </a:r>
              <a:endParaRPr lang="en-US" altLang="ja-JP" sz="900" b="1">
                <a:solidFill>
                  <a:srgbClr val="FF0000"/>
                </a:solidFill>
              </a:endParaRPr>
            </a:p>
          </p:txBody>
        </p:sp>
        <p:sp>
          <p:nvSpPr>
            <p:cNvPr id="69" name="テキスト ボックス 31"/>
            <p:cNvSpPr txBox="1">
              <a:spLocks noChangeArrowheads="1"/>
            </p:cNvSpPr>
            <p:nvPr/>
          </p:nvSpPr>
          <p:spPr bwMode="auto">
            <a:xfrm>
              <a:off x="1644490" y="5162499"/>
              <a:ext cx="1518364" cy="369332"/>
            </a:xfrm>
            <a:prstGeom prst="rect">
              <a:avLst/>
            </a:prstGeom>
            <a:solidFill>
              <a:srgbClr val="FFFFFF"/>
            </a:solidFill>
            <a:ln w="9525">
              <a:solidFill>
                <a:srgbClr val="00000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b="1" dirty="0" smtClean="0">
                  <a:solidFill>
                    <a:srgbClr val="FF0000"/>
                  </a:solidFill>
                </a:rPr>
                <a:t>（参考）大井</a:t>
              </a:r>
              <a:r>
                <a:rPr lang="ja-JP" altLang="en-US" sz="900" b="1" dirty="0">
                  <a:solidFill>
                    <a:srgbClr val="FF0000"/>
                  </a:solidFill>
                </a:rPr>
                <a:t>ホッケー競技場</a:t>
              </a:r>
              <a:endParaRPr lang="en-US" altLang="ja-JP" sz="900" b="1" dirty="0">
                <a:solidFill>
                  <a:srgbClr val="FF0000"/>
                </a:solidFill>
              </a:endParaRPr>
            </a:p>
            <a:p>
              <a:pPr>
                <a:spcBef>
                  <a:spcPct val="0"/>
                </a:spcBef>
                <a:buFontTx/>
                <a:buNone/>
              </a:pPr>
              <a:r>
                <a:rPr lang="en-US" altLang="ja-JP" sz="900" b="1" dirty="0"/>
                <a:t>〔</a:t>
              </a:r>
              <a:r>
                <a:rPr lang="ja-JP" altLang="en-US" sz="900" b="1" dirty="0"/>
                <a:t>ｵﾘ</a:t>
              </a:r>
              <a:r>
                <a:rPr lang="en-US" altLang="ja-JP" sz="900" b="1" dirty="0"/>
                <a:t>〕</a:t>
              </a:r>
              <a:r>
                <a:rPr lang="ja-JP" altLang="en-US" sz="900" b="1" dirty="0"/>
                <a:t>ホッケー</a:t>
              </a:r>
              <a:endParaRPr lang="en-US" altLang="ja-JP" sz="900" b="1" dirty="0"/>
            </a:p>
          </p:txBody>
        </p:sp>
        <p:sp>
          <p:nvSpPr>
            <p:cNvPr id="82" name="フリーフォーム 2"/>
            <p:cNvSpPr>
              <a:spLocks/>
            </p:cNvSpPr>
            <p:nvPr/>
          </p:nvSpPr>
          <p:spPr bwMode="auto">
            <a:xfrm>
              <a:off x="2512727" y="1670625"/>
              <a:ext cx="771525" cy="522288"/>
            </a:xfrm>
            <a:custGeom>
              <a:avLst/>
              <a:gdLst>
                <a:gd name="T0" fmla="*/ 719170 w 772001"/>
                <a:gd name="T1" fmla="*/ 0 h 521495"/>
                <a:gd name="T2" fmla="*/ 771525 w 772001"/>
                <a:gd name="T3" fmla="*/ 68208 h 521495"/>
                <a:gd name="T4" fmla="*/ 585427 w 772001"/>
                <a:gd name="T5" fmla="*/ 223225 h 521495"/>
                <a:gd name="T6" fmla="*/ 621124 w 772001"/>
                <a:gd name="T7" fmla="*/ 273783 h 521495"/>
                <a:gd name="T8" fmla="*/ 597801 w 772001"/>
                <a:gd name="T9" fmla="*/ 296678 h 521495"/>
                <a:gd name="T10" fmla="*/ 541162 w 772001"/>
                <a:gd name="T11" fmla="*/ 217978 h 521495"/>
                <a:gd name="T12" fmla="*/ 173724 w 772001"/>
                <a:gd name="T13" fmla="*/ 522288 h 521495"/>
                <a:gd name="T14" fmla="*/ 0 w 772001"/>
                <a:gd name="T15" fmla="*/ 306218 h 521495"/>
                <a:gd name="T16" fmla="*/ 145642 w 772001"/>
                <a:gd name="T17" fmla="*/ 181728 h 521495"/>
                <a:gd name="T18" fmla="*/ 121845 w 772001"/>
                <a:gd name="T19" fmla="*/ 153586 h 521495"/>
                <a:gd name="T20" fmla="*/ 145167 w 772001"/>
                <a:gd name="T21" fmla="*/ 133076 h 521495"/>
                <a:gd name="T22" fmla="*/ 180388 w 772001"/>
                <a:gd name="T23" fmla="*/ 178389 h 521495"/>
                <a:gd name="T24" fmla="*/ 251305 w 772001"/>
                <a:gd name="T25" fmla="*/ 137846 h 521495"/>
                <a:gd name="T26" fmla="*/ 290810 w 772001"/>
                <a:gd name="T27" fmla="*/ 192221 h 521495"/>
                <a:gd name="T28" fmla="*/ 400755 w 772001"/>
                <a:gd name="T29" fmla="*/ 97302 h 521495"/>
                <a:gd name="T30" fmla="*/ 357919 w 772001"/>
                <a:gd name="T31" fmla="*/ 39112 h 521495"/>
                <a:gd name="T32" fmla="*/ 386477 w 772001"/>
                <a:gd name="T33" fmla="*/ 21464 h 521495"/>
                <a:gd name="T34" fmla="*/ 403611 w 772001"/>
                <a:gd name="T35" fmla="*/ 62007 h 521495"/>
                <a:gd name="T36" fmla="*/ 425030 w 772001"/>
                <a:gd name="T37" fmla="*/ 47698 h 521495"/>
                <a:gd name="T38" fmla="*/ 445905 w 772001"/>
                <a:gd name="T39" fmla="*/ 86300 h 521495"/>
                <a:gd name="T40" fmla="*/ 496423 w 772001"/>
                <a:gd name="T41" fmla="*/ 100642 h 521495"/>
                <a:gd name="T42" fmla="*/ 529263 w 772001"/>
                <a:gd name="T43" fmla="*/ 144047 h 521495"/>
                <a:gd name="T44" fmla="*/ 571148 w 772001"/>
                <a:gd name="T45" fmla="*/ 107797 h 521495"/>
                <a:gd name="T46" fmla="*/ 552585 w 772001"/>
                <a:gd name="T47" fmla="*/ 76317 h 521495"/>
                <a:gd name="T48" fmla="*/ 623979 w 772001"/>
                <a:gd name="T49" fmla="*/ 22896 h 521495"/>
                <a:gd name="T50" fmla="*/ 647301 w 772001"/>
                <a:gd name="T51" fmla="*/ 54376 h 521495"/>
                <a:gd name="T52" fmla="*/ 719170 w 772001"/>
                <a:gd name="T53" fmla="*/ 0 h 52149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72001" h="521495">
                  <a:moveTo>
                    <a:pt x="719614" y="0"/>
                  </a:moveTo>
                  <a:lnTo>
                    <a:pt x="772001" y="68104"/>
                  </a:lnTo>
                  <a:lnTo>
                    <a:pt x="585788" y="222886"/>
                  </a:lnTo>
                  <a:lnTo>
                    <a:pt x="621507" y="273367"/>
                  </a:lnTo>
                  <a:lnTo>
                    <a:pt x="598170" y="296228"/>
                  </a:lnTo>
                  <a:lnTo>
                    <a:pt x="541496" y="217647"/>
                  </a:lnTo>
                  <a:lnTo>
                    <a:pt x="173831" y="521495"/>
                  </a:lnTo>
                  <a:lnTo>
                    <a:pt x="0" y="305753"/>
                  </a:lnTo>
                  <a:lnTo>
                    <a:pt x="145732" y="181452"/>
                  </a:lnTo>
                  <a:lnTo>
                    <a:pt x="121920" y="153353"/>
                  </a:lnTo>
                  <a:lnTo>
                    <a:pt x="145257" y="132874"/>
                  </a:lnTo>
                  <a:lnTo>
                    <a:pt x="180499" y="178118"/>
                  </a:lnTo>
                  <a:lnTo>
                    <a:pt x="251460" y="137637"/>
                  </a:lnTo>
                  <a:lnTo>
                    <a:pt x="290989" y="191929"/>
                  </a:lnTo>
                  <a:lnTo>
                    <a:pt x="401002" y="97154"/>
                  </a:lnTo>
                  <a:lnTo>
                    <a:pt x="358140" y="39053"/>
                  </a:lnTo>
                  <a:lnTo>
                    <a:pt x="386715" y="21431"/>
                  </a:lnTo>
                  <a:lnTo>
                    <a:pt x="403860" y="61913"/>
                  </a:lnTo>
                  <a:lnTo>
                    <a:pt x="425292" y="47626"/>
                  </a:lnTo>
                  <a:cubicBezTo>
                    <a:pt x="434636" y="52536"/>
                    <a:pt x="436836" y="81259"/>
                    <a:pt x="446180" y="86169"/>
                  </a:cubicBezTo>
                  <a:lnTo>
                    <a:pt x="496729" y="100489"/>
                  </a:lnTo>
                  <a:lnTo>
                    <a:pt x="529590" y="143828"/>
                  </a:lnTo>
                  <a:lnTo>
                    <a:pt x="571500" y="107633"/>
                  </a:lnTo>
                  <a:lnTo>
                    <a:pt x="552926" y="76201"/>
                  </a:lnTo>
                  <a:lnTo>
                    <a:pt x="624364" y="22861"/>
                  </a:lnTo>
                  <a:lnTo>
                    <a:pt x="647700" y="54293"/>
                  </a:lnTo>
                  <a:lnTo>
                    <a:pt x="719614" y="0"/>
                  </a:lnTo>
                  <a:close/>
                </a:path>
              </a:pathLst>
            </a:custGeom>
            <a:solidFill>
              <a:srgbClr val="FF0000">
                <a:alpha val="50195"/>
              </a:srgbClr>
            </a:solidFill>
            <a:ln w="1270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83" name="フリーフォーム 3"/>
            <p:cNvSpPr>
              <a:spLocks/>
            </p:cNvSpPr>
            <p:nvPr/>
          </p:nvSpPr>
          <p:spPr bwMode="auto">
            <a:xfrm>
              <a:off x="3360452" y="2131000"/>
              <a:ext cx="590550" cy="606425"/>
            </a:xfrm>
            <a:custGeom>
              <a:avLst/>
              <a:gdLst>
                <a:gd name="T0" fmla="*/ 333975 w 615421"/>
                <a:gd name="T1" fmla="*/ 0 h 625357"/>
                <a:gd name="T2" fmla="*/ 362455 w 615421"/>
                <a:gd name="T3" fmla="*/ 51484 h 625357"/>
                <a:gd name="T4" fmla="*/ 325212 w 615421"/>
                <a:gd name="T5" fmla="*/ 82822 h 625357"/>
                <a:gd name="T6" fmla="*/ 397508 w 615421"/>
                <a:gd name="T7" fmla="*/ 203698 h 625357"/>
                <a:gd name="T8" fmla="*/ 417225 w 615421"/>
                <a:gd name="T9" fmla="*/ 190689 h 625357"/>
                <a:gd name="T10" fmla="*/ 423797 w 615421"/>
                <a:gd name="T11" fmla="*/ 203697 h 625357"/>
                <a:gd name="T12" fmla="*/ 432561 w 615421"/>
                <a:gd name="T13" fmla="*/ 199221 h 625357"/>
                <a:gd name="T14" fmla="*/ 425988 w 615421"/>
                <a:gd name="T15" fmla="*/ 183552 h 625357"/>
                <a:gd name="T16" fmla="*/ 465423 w 615421"/>
                <a:gd name="T17" fmla="*/ 158465 h 625357"/>
                <a:gd name="T18" fmla="*/ 472578 w 615421"/>
                <a:gd name="T19" fmla="*/ 170585 h 625357"/>
                <a:gd name="T20" fmla="*/ 479954 w 615421"/>
                <a:gd name="T21" fmla="*/ 165222 h 625357"/>
                <a:gd name="T22" fmla="*/ 473383 w 615421"/>
                <a:gd name="T23" fmla="*/ 150903 h 625357"/>
                <a:gd name="T24" fmla="*/ 486308 w 615421"/>
                <a:gd name="T25" fmla="*/ 142837 h 625357"/>
                <a:gd name="T26" fmla="*/ 513620 w 615421"/>
                <a:gd name="T27" fmla="*/ 188029 h 625357"/>
                <a:gd name="T28" fmla="*/ 504856 w 615421"/>
                <a:gd name="T29" fmla="*/ 190267 h 625357"/>
                <a:gd name="T30" fmla="*/ 511429 w 615421"/>
                <a:gd name="T31" fmla="*/ 201459 h 625357"/>
                <a:gd name="T32" fmla="*/ 518001 w 615421"/>
                <a:gd name="T33" fmla="*/ 196982 h 625357"/>
                <a:gd name="T34" fmla="*/ 555245 w 615421"/>
                <a:gd name="T35" fmla="*/ 252943 h 625357"/>
                <a:gd name="T36" fmla="*/ 566199 w 615421"/>
                <a:gd name="T37" fmla="*/ 270850 h 625357"/>
                <a:gd name="T38" fmla="*/ 548673 w 615421"/>
                <a:gd name="T39" fmla="*/ 279805 h 625357"/>
                <a:gd name="T40" fmla="*/ 539909 w 615421"/>
                <a:gd name="T41" fmla="*/ 264300 h 625357"/>
                <a:gd name="T42" fmla="*/ 507098 w 615421"/>
                <a:gd name="T43" fmla="*/ 284446 h 625357"/>
                <a:gd name="T44" fmla="*/ 515811 w 615421"/>
                <a:gd name="T45" fmla="*/ 299950 h 625357"/>
                <a:gd name="T46" fmla="*/ 498285 w 615421"/>
                <a:gd name="T47" fmla="*/ 313382 h 625357"/>
                <a:gd name="T48" fmla="*/ 487330 w 615421"/>
                <a:gd name="T49" fmla="*/ 306665 h 625357"/>
                <a:gd name="T50" fmla="*/ 469584 w 615421"/>
                <a:gd name="T51" fmla="*/ 319632 h 625357"/>
                <a:gd name="T52" fmla="*/ 404080 w 615421"/>
                <a:gd name="T53" fmla="*/ 221605 h 625357"/>
                <a:gd name="T54" fmla="*/ 387463 w 615421"/>
                <a:gd name="T55" fmla="*/ 233080 h 625357"/>
                <a:gd name="T56" fmla="*/ 454801 w 615421"/>
                <a:gd name="T57" fmla="*/ 338143 h 625357"/>
                <a:gd name="T58" fmla="*/ 265437 w 615421"/>
                <a:gd name="T59" fmla="*/ 469007 h 625357"/>
                <a:gd name="T60" fmla="*/ 246179 w 615421"/>
                <a:gd name="T61" fmla="*/ 434835 h 625357"/>
                <a:gd name="T62" fmla="*/ 210110 w 615421"/>
                <a:gd name="T63" fmla="*/ 457060 h 625357"/>
                <a:gd name="T64" fmla="*/ 171064 w 615421"/>
                <a:gd name="T65" fmla="*/ 394497 h 625357"/>
                <a:gd name="T66" fmla="*/ 151122 w 615421"/>
                <a:gd name="T67" fmla="*/ 406101 h 625357"/>
                <a:gd name="T68" fmla="*/ 190698 w 615421"/>
                <a:gd name="T69" fmla="*/ 475160 h 625357"/>
                <a:gd name="T70" fmla="*/ 22959 w 615421"/>
                <a:gd name="T71" fmla="*/ 587852 h 625357"/>
                <a:gd name="T72" fmla="*/ 10 w 615421"/>
                <a:gd name="T73" fmla="*/ 544927 h 625357"/>
                <a:gd name="T74" fmla="*/ 2317 w 615421"/>
                <a:gd name="T75" fmla="*/ 513833 h 625357"/>
                <a:gd name="T76" fmla="*/ 18807 w 615421"/>
                <a:gd name="T77" fmla="*/ 494295 h 625357"/>
                <a:gd name="T78" fmla="*/ 1853 w 615421"/>
                <a:gd name="T79" fmla="*/ 466781 h 625357"/>
                <a:gd name="T80" fmla="*/ 163092 w 615421"/>
                <a:gd name="T81" fmla="*/ 362626 h 625357"/>
                <a:gd name="T82" fmla="*/ 184092 w 615421"/>
                <a:gd name="T83" fmla="*/ 348579 h 625357"/>
                <a:gd name="T84" fmla="*/ 194137 w 615421"/>
                <a:gd name="T85" fmla="*/ 362626 h 625357"/>
                <a:gd name="T86" fmla="*/ 205999 w 615421"/>
                <a:gd name="T87" fmla="*/ 352386 h 625357"/>
                <a:gd name="T88" fmla="*/ 195954 w 615421"/>
                <a:gd name="T89" fmla="*/ 338003 h 625357"/>
                <a:gd name="T90" fmla="*/ 255018 w 615421"/>
                <a:gd name="T91" fmla="*/ 299837 h 625357"/>
                <a:gd name="T92" fmla="*/ 266060 w 615421"/>
                <a:gd name="T93" fmla="*/ 313382 h 625357"/>
                <a:gd name="T94" fmla="*/ 281396 w 615421"/>
                <a:gd name="T95" fmla="*/ 302188 h 625357"/>
                <a:gd name="T96" fmla="*/ 270442 w 615421"/>
                <a:gd name="T97" fmla="*/ 288758 h 625357"/>
                <a:gd name="T98" fmla="*/ 377790 w 615421"/>
                <a:gd name="T99" fmla="*/ 217128 h 625357"/>
                <a:gd name="T100" fmla="*/ 379981 w 615421"/>
                <a:gd name="T101" fmla="*/ 201460 h 625357"/>
                <a:gd name="T102" fmla="*/ 309876 w 615421"/>
                <a:gd name="T103" fmla="*/ 78344 h 625357"/>
                <a:gd name="T104" fmla="*/ 298922 w 615421"/>
                <a:gd name="T105" fmla="*/ 38053 h 625357"/>
                <a:gd name="T106" fmla="*/ 333975 w 615421"/>
                <a:gd name="T107" fmla="*/ 0 h 6253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5421" h="625357">
                  <a:moveTo>
                    <a:pt x="363009" y="0"/>
                  </a:moveTo>
                  <a:lnTo>
                    <a:pt x="393965" y="54768"/>
                  </a:lnTo>
                  <a:lnTo>
                    <a:pt x="353484" y="88106"/>
                  </a:lnTo>
                  <a:lnTo>
                    <a:pt x="432065" y="216694"/>
                  </a:lnTo>
                  <a:lnTo>
                    <a:pt x="453496" y="202855"/>
                  </a:lnTo>
                  <a:lnTo>
                    <a:pt x="460640" y="216693"/>
                  </a:lnTo>
                  <a:lnTo>
                    <a:pt x="470165" y="211931"/>
                  </a:lnTo>
                  <a:lnTo>
                    <a:pt x="463021" y="195262"/>
                  </a:lnTo>
                  <a:lnTo>
                    <a:pt x="505884" y="168575"/>
                  </a:lnTo>
                  <a:lnTo>
                    <a:pt x="513662" y="181468"/>
                  </a:lnTo>
                  <a:lnTo>
                    <a:pt x="521679" y="175763"/>
                  </a:lnTo>
                  <a:lnTo>
                    <a:pt x="514536" y="160531"/>
                  </a:lnTo>
                  <a:lnTo>
                    <a:pt x="528585" y="151950"/>
                  </a:lnTo>
                  <a:lnTo>
                    <a:pt x="558271" y="200025"/>
                  </a:lnTo>
                  <a:lnTo>
                    <a:pt x="548746" y="202406"/>
                  </a:lnTo>
                  <a:lnTo>
                    <a:pt x="555890" y="214312"/>
                  </a:lnTo>
                  <a:lnTo>
                    <a:pt x="563034" y="209550"/>
                  </a:lnTo>
                  <a:lnTo>
                    <a:pt x="603515" y="269081"/>
                  </a:lnTo>
                  <a:lnTo>
                    <a:pt x="615421" y="288131"/>
                  </a:lnTo>
                  <a:lnTo>
                    <a:pt x="596371" y="297656"/>
                  </a:lnTo>
                  <a:lnTo>
                    <a:pt x="586846" y="281162"/>
                  </a:lnTo>
                  <a:lnTo>
                    <a:pt x="551182" y="302594"/>
                  </a:lnTo>
                  <a:lnTo>
                    <a:pt x="560653" y="319087"/>
                  </a:lnTo>
                  <a:lnTo>
                    <a:pt x="541603" y="333375"/>
                  </a:lnTo>
                  <a:lnTo>
                    <a:pt x="529696" y="326231"/>
                  </a:lnTo>
                  <a:lnTo>
                    <a:pt x="510408" y="340025"/>
                  </a:lnTo>
                  <a:lnTo>
                    <a:pt x="439209" y="235743"/>
                  </a:lnTo>
                  <a:lnTo>
                    <a:pt x="421147" y="247951"/>
                  </a:lnTo>
                  <a:lnTo>
                    <a:pt x="494339" y="359716"/>
                  </a:lnTo>
                  <a:lnTo>
                    <a:pt x="288513" y="498930"/>
                  </a:lnTo>
                  <a:lnTo>
                    <a:pt x="267581" y="462577"/>
                  </a:lnTo>
                  <a:lnTo>
                    <a:pt x="228376" y="486221"/>
                  </a:lnTo>
                  <a:cubicBezTo>
                    <a:pt x="212178" y="463880"/>
                    <a:pt x="195830" y="435073"/>
                    <a:pt x="185935" y="419666"/>
                  </a:cubicBezTo>
                  <a:cubicBezTo>
                    <a:pt x="171559" y="422608"/>
                    <a:pt x="171596" y="424261"/>
                    <a:pt x="164259" y="432010"/>
                  </a:cubicBezTo>
                  <a:cubicBezTo>
                    <a:pt x="171354" y="446946"/>
                    <a:pt x="194785" y="484579"/>
                    <a:pt x="207276" y="505475"/>
                  </a:cubicBezTo>
                  <a:cubicBezTo>
                    <a:pt x="192602" y="522027"/>
                    <a:pt x="42215" y="613473"/>
                    <a:pt x="24955" y="625357"/>
                  </a:cubicBezTo>
                  <a:cubicBezTo>
                    <a:pt x="11774" y="605706"/>
                    <a:pt x="7818" y="589393"/>
                    <a:pt x="10" y="579693"/>
                  </a:cubicBezTo>
                  <a:cubicBezTo>
                    <a:pt x="-305" y="566955"/>
                    <a:pt x="6459" y="562876"/>
                    <a:pt x="2519" y="546615"/>
                  </a:cubicBezTo>
                  <a:cubicBezTo>
                    <a:pt x="13399" y="536431"/>
                    <a:pt x="12982" y="532079"/>
                    <a:pt x="20442" y="525831"/>
                  </a:cubicBezTo>
                  <a:cubicBezTo>
                    <a:pt x="15619" y="516631"/>
                    <a:pt x="13470" y="512480"/>
                    <a:pt x="2014" y="496561"/>
                  </a:cubicBezTo>
                  <a:cubicBezTo>
                    <a:pt x="26910" y="472807"/>
                    <a:pt x="145913" y="407538"/>
                    <a:pt x="177271" y="385762"/>
                  </a:cubicBezTo>
                  <a:lnTo>
                    <a:pt x="200096" y="370818"/>
                  </a:lnTo>
                  <a:cubicBezTo>
                    <a:pt x="203406" y="379850"/>
                    <a:pt x="206716" y="380781"/>
                    <a:pt x="211014" y="385762"/>
                  </a:cubicBezTo>
                  <a:lnTo>
                    <a:pt x="223908" y="374868"/>
                  </a:lnTo>
                  <a:lnTo>
                    <a:pt x="212990" y="359568"/>
                  </a:lnTo>
                  <a:lnTo>
                    <a:pt x="277188" y="318967"/>
                  </a:lnTo>
                  <a:lnTo>
                    <a:pt x="289190" y="333375"/>
                  </a:lnTo>
                  <a:lnTo>
                    <a:pt x="305859" y="321468"/>
                  </a:lnTo>
                  <a:lnTo>
                    <a:pt x="293953" y="307181"/>
                  </a:lnTo>
                  <a:lnTo>
                    <a:pt x="410634" y="230981"/>
                  </a:lnTo>
                  <a:lnTo>
                    <a:pt x="413015" y="214313"/>
                  </a:lnTo>
                  <a:lnTo>
                    <a:pt x="336815" y="83343"/>
                  </a:lnTo>
                  <a:lnTo>
                    <a:pt x="324909" y="40481"/>
                  </a:lnTo>
                  <a:lnTo>
                    <a:pt x="363009" y="0"/>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84" name="フリーフォーム 6"/>
            <p:cNvSpPr>
              <a:spLocks/>
            </p:cNvSpPr>
            <p:nvPr/>
          </p:nvSpPr>
          <p:spPr bwMode="auto">
            <a:xfrm>
              <a:off x="3489039" y="2683450"/>
              <a:ext cx="144463" cy="134938"/>
            </a:xfrm>
            <a:custGeom>
              <a:avLst/>
              <a:gdLst>
                <a:gd name="T0" fmla="*/ 84565 w 190500"/>
                <a:gd name="T1" fmla="*/ 0 h 175099"/>
                <a:gd name="T2" fmla="*/ 0 w 190500"/>
                <a:gd name="T3" fmla="*/ 55578 h 175099"/>
                <a:gd name="T4" fmla="*/ 24498 w 190500"/>
                <a:gd name="T5" fmla="*/ 95188 h 175099"/>
                <a:gd name="T6" fmla="*/ 73076 w 190500"/>
                <a:gd name="T7" fmla="*/ 63350 h 175099"/>
                <a:gd name="T8" fmla="*/ 86807 w 190500"/>
                <a:gd name="T9" fmla="*/ 84839 h 175099"/>
                <a:gd name="T10" fmla="*/ 82492 w 190500"/>
                <a:gd name="T11" fmla="*/ 87597 h 175099"/>
                <a:gd name="T12" fmla="*/ 93388 w 190500"/>
                <a:gd name="T13" fmla="*/ 104992 h 175099"/>
                <a:gd name="T14" fmla="*/ 98671 w 190500"/>
                <a:gd name="T15" fmla="*/ 101147 h 175099"/>
                <a:gd name="T16" fmla="*/ 90195 w 190500"/>
                <a:gd name="T17" fmla="*/ 88651 h 175099"/>
                <a:gd name="T18" fmla="*/ 94417 w 190500"/>
                <a:gd name="T19" fmla="*/ 85692 h 175099"/>
                <a:gd name="T20" fmla="*/ 77686 w 190500"/>
                <a:gd name="T21" fmla="*/ 60355 h 175099"/>
                <a:gd name="T22" fmla="*/ 109213 w 190500"/>
                <a:gd name="T23" fmla="*/ 38644 h 175099"/>
                <a:gd name="T24" fmla="*/ 84565 w 190500"/>
                <a:gd name="T25" fmla="*/ 0 h 1750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0500" h="175099">
                  <a:moveTo>
                    <a:pt x="147507" y="0"/>
                  </a:moveTo>
                  <a:lnTo>
                    <a:pt x="0" y="92690"/>
                  </a:lnTo>
                  <a:lnTo>
                    <a:pt x="42732" y="158750"/>
                  </a:lnTo>
                  <a:lnTo>
                    <a:pt x="127467" y="105650"/>
                  </a:lnTo>
                  <a:cubicBezTo>
                    <a:pt x="132467" y="114223"/>
                    <a:pt x="148844" y="134986"/>
                    <a:pt x="151419" y="141489"/>
                  </a:cubicBezTo>
                  <a:cubicBezTo>
                    <a:pt x="150961" y="142691"/>
                    <a:pt x="147563" y="144040"/>
                    <a:pt x="143891" y="146089"/>
                  </a:cubicBezTo>
                  <a:cubicBezTo>
                    <a:pt x="148050" y="153557"/>
                    <a:pt x="157599" y="166104"/>
                    <a:pt x="162896" y="175099"/>
                  </a:cubicBezTo>
                  <a:lnTo>
                    <a:pt x="172112" y="168687"/>
                  </a:lnTo>
                  <a:cubicBezTo>
                    <a:pt x="168007" y="162196"/>
                    <a:pt x="161855" y="154701"/>
                    <a:pt x="157327" y="147847"/>
                  </a:cubicBezTo>
                  <a:cubicBezTo>
                    <a:pt x="160893" y="144309"/>
                    <a:pt x="160809" y="145489"/>
                    <a:pt x="164693" y="142912"/>
                  </a:cubicBezTo>
                  <a:lnTo>
                    <a:pt x="135509" y="100656"/>
                  </a:lnTo>
                  <a:lnTo>
                    <a:pt x="190500" y="64447"/>
                  </a:lnTo>
                  <a:lnTo>
                    <a:pt x="147507" y="0"/>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85" name="フリーフォーム 12"/>
            <p:cNvSpPr>
              <a:spLocks/>
            </p:cNvSpPr>
            <p:nvPr/>
          </p:nvSpPr>
          <p:spPr bwMode="auto">
            <a:xfrm>
              <a:off x="4841589" y="1764288"/>
              <a:ext cx="484188" cy="415925"/>
            </a:xfrm>
            <a:custGeom>
              <a:avLst/>
              <a:gdLst>
                <a:gd name="T0" fmla="*/ 121643 w 483394"/>
                <a:gd name="T1" fmla="*/ 14262 h 416719"/>
                <a:gd name="T2" fmla="*/ 257597 w 483394"/>
                <a:gd name="T3" fmla="*/ 0 h 416719"/>
                <a:gd name="T4" fmla="*/ 293375 w 483394"/>
                <a:gd name="T5" fmla="*/ 294713 h 416719"/>
                <a:gd name="T6" fmla="*/ 474647 w 483394"/>
                <a:gd name="T7" fmla="*/ 275700 h 416719"/>
                <a:gd name="T8" fmla="*/ 484188 w 483394"/>
                <a:gd name="T9" fmla="*/ 349378 h 416719"/>
                <a:gd name="T10" fmla="*/ 384011 w 483394"/>
                <a:gd name="T11" fmla="*/ 358884 h 416719"/>
                <a:gd name="T12" fmla="*/ 384012 w 483394"/>
                <a:gd name="T13" fmla="*/ 382653 h 416719"/>
                <a:gd name="T14" fmla="*/ 319611 w 483394"/>
                <a:gd name="T15" fmla="*/ 387405 h 416719"/>
                <a:gd name="T16" fmla="*/ 319611 w 483394"/>
                <a:gd name="T17" fmla="*/ 408796 h 416719"/>
                <a:gd name="T18" fmla="*/ 269523 w 483394"/>
                <a:gd name="T19" fmla="*/ 415925 h 416719"/>
                <a:gd name="T20" fmla="*/ 262367 w 483394"/>
                <a:gd name="T21" fmla="*/ 363638 h 416719"/>
                <a:gd name="T22" fmla="*/ 331537 w 483394"/>
                <a:gd name="T23" fmla="*/ 358884 h 416719"/>
                <a:gd name="T24" fmla="*/ 321997 w 483394"/>
                <a:gd name="T25" fmla="*/ 320857 h 416719"/>
                <a:gd name="T26" fmla="*/ 279064 w 483394"/>
                <a:gd name="T27" fmla="*/ 323234 h 416719"/>
                <a:gd name="T28" fmla="*/ 257597 w 483394"/>
                <a:gd name="T29" fmla="*/ 320857 h 416719"/>
                <a:gd name="T30" fmla="*/ 257597 w 483394"/>
                <a:gd name="T31" fmla="*/ 292337 h 416719"/>
                <a:gd name="T32" fmla="*/ 224205 w 483394"/>
                <a:gd name="T33" fmla="*/ 297090 h 416719"/>
                <a:gd name="T34" fmla="*/ 221820 w 483394"/>
                <a:gd name="T35" fmla="*/ 247179 h 416719"/>
                <a:gd name="T36" fmla="*/ 183657 w 483394"/>
                <a:gd name="T37" fmla="*/ 251932 h 416719"/>
                <a:gd name="T38" fmla="*/ 174117 w 483394"/>
                <a:gd name="T39" fmla="*/ 178254 h 416719"/>
                <a:gd name="T40" fmla="*/ 93022 w 483394"/>
                <a:gd name="T41" fmla="*/ 190138 h 416719"/>
                <a:gd name="T42" fmla="*/ 102562 w 483394"/>
                <a:gd name="T43" fmla="*/ 259062 h 416719"/>
                <a:gd name="T44" fmla="*/ 116873 w 483394"/>
                <a:gd name="T45" fmla="*/ 259062 h 416719"/>
                <a:gd name="T46" fmla="*/ 121643 w 483394"/>
                <a:gd name="T47" fmla="*/ 313727 h 416719"/>
                <a:gd name="T48" fmla="*/ 85865 w 483394"/>
                <a:gd name="T49" fmla="*/ 320857 h 416719"/>
                <a:gd name="T50" fmla="*/ 93022 w 483394"/>
                <a:gd name="T51" fmla="*/ 382652 h 416719"/>
                <a:gd name="T52" fmla="*/ 31007 w 483394"/>
                <a:gd name="T53" fmla="*/ 392158 h 416719"/>
                <a:gd name="T54" fmla="*/ 0 w 483394"/>
                <a:gd name="T55" fmla="*/ 152111 h 416719"/>
                <a:gd name="T56" fmla="*/ 135954 w 483394"/>
                <a:gd name="T57" fmla="*/ 135473 h 416719"/>
                <a:gd name="T58" fmla="*/ 121643 w 483394"/>
                <a:gd name="T59" fmla="*/ 14262 h 4167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83394" h="416719">
                  <a:moveTo>
                    <a:pt x="121444" y="14289"/>
                  </a:moveTo>
                  <a:lnTo>
                    <a:pt x="257175" y="0"/>
                  </a:lnTo>
                  <a:lnTo>
                    <a:pt x="292894" y="295276"/>
                  </a:lnTo>
                  <a:lnTo>
                    <a:pt x="473869" y="276226"/>
                  </a:lnTo>
                  <a:lnTo>
                    <a:pt x="483394" y="350045"/>
                  </a:lnTo>
                  <a:lnTo>
                    <a:pt x="383381" y="359569"/>
                  </a:lnTo>
                  <a:cubicBezTo>
                    <a:pt x="383381" y="369094"/>
                    <a:pt x="383382" y="373858"/>
                    <a:pt x="383382" y="383383"/>
                  </a:cubicBezTo>
                  <a:lnTo>
                    <a:pt x="319087" y="388145"/>
                  </a:lnTo>
                  <a:lnTo>
                    <a:pt x="319087" y="409576"/>
                  </a:lnTo>
                  <a:lnTo>
                    <a:pt x="269081" y="416719"/>
                  </a:lnTo>
                  <a:lnTo>
                    <a:pt x="261937" y="364332"/>
                  </a:lnTo>
                  <a:lnTo>
                    <a:pt x="330993" y="359569"/>
                  </a:lnTo>
                  <a:lnTo>
                    <a:pt x="321469" y="321470"/>
                  </a:lnTo>
                  <a:lnTo>
                    <a:pt x="278606" y="323851"/>
                  </a:lnTo>
                  <a:lnTo>
                    <a:pt x="257175" y="321470"/>
                  </a:lnTo>
                  <a:lnTo>
                    <a:pt x="257175" y="292895"/>
                  </a:lnTo>
                  <a:lnTo>
                    <a:pt x="223837" y="297657"/>
                  </a:lnTo>
                  <a:lnTo>
                    <a:pt x="221456" y="247651"/>
                  </a:lnTo>
                  <a:lnTo>
                    <a:pt x="183356" y="252413"/>
                  </a:lnTo>
                  <a:lnTo>
                    <a:pt x="173831" y="178594"/>
                  </a:lnTo>
                  <a:lnTo>
                    <a:pt x="92869" y="190501"/>
                  </a:lnTo>
                  <a:lnTo>
                    <a:pt x="102394" y="259557"/>
                  </a:lnTo>
                  <a:lnTo>
                    <a:pt x="116681" y="259557"/>
                  </a:lnTo>
                  <a:lnTo>
                    <a:pt x="121444" y="314326"/>
                  </a:lnTo>
                  <a:lnTo>
                    <a:pt x="85724" y="321470"/>
                  </a:lnTo>
                  <a:lnTo>
                    <a:pt x="92869" y="383382"/>
                  </a:lnTo>
                  <a:lnTo>
                    <a:pt x="30956" y="392907"/>
                  </a:lnTo>
                  <a:lnTo>
                    <a:pt x="0" y="152401"/>
                  </a:lnTo>
                  <a:lnTo>
                    <a:pt x="135731" y="135732"/>
                  </a:lnTo>
                  <a:lnTo>
                    <a:pt x="121444" y="14289"/>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86" name="フリーフォーム 13"/>
            <p:cNvSpPr>
              <a:spLocks noChangeAspect="1"/>
            </p:cNvSpPr>
            <p:nvPr/>
          </p:nvSpPr>
          <p:spPr bwMode="auto">
            <a:xfrm>
              <a:off x="5413089" y="1873825"/>
              <a:ext cx="401638" cy="193675"/>
            </a:xfrm>
            <a:custGeom>
              <a:avLst/>
              <a:gdLst>
                <a:gd name="T0" fmla="*/ 360286 w 428151"/>
                <a:gd name="T1" fmla="*/ 1108 h 288129"/>
                <a:gd name="T2" fmla="*/ 376625 w 428151"/>
                <a:gd name="T3" fmla="*/ 107252 h 288129"/>
                <a:gd name="T4" fmla="*/ 247173 w 428151"/>
                <a:gd name="T5" fmla="*/ 117474 h 288129"/>
                <a:gd name="T6" fmla="*/ 245078 w 428151"/>
                <a:gd name="T7" fmla="*/ 108852 h 288129"/>
                <a:gd name="T8" fmla="*/ 201089 w 428151"/>
                <a:gd name="T9" fmla="*/ 112086 h 288129"/>
                <a:gd name="T10" fmla="*/ 203184 w 428151"/>
                <a:gd name="T11" fmla="*/ 121785 h 288129"/>
                <a:gd name="T12" fmla="*/ 178049 w 428151"/>
                <a:gd name="T13" fmla="*/ 121785 h 288129"/>
                <a:gd name="T14" fmla="*/ 173858 w 428151"/>
                <a:gd name="T15" fmla="*/ 100230 h 288129"/>
                <a:gd name="T16" fmla="*/ 154728 w 428151"/>
                <a:gd name="T17" fmla="*/ 102386 h 288129"/>
                <a:gd name="T18" fmla="*/ 144533 w 428151"/>
                <a:gd name="T19" fmla="*/ 32332 h 288129"/>
                <a:gd name="T20" fmla="*/ 96355 w 428151"/>
                <a:gd name="T21" fmla="*/ 34487 h 288129"/>
                <a:gd name="T22" fmla="*/ 108366 w 428151"/>
                <a:gd name="T23" fmla="*/ 129329 h 288129"/>
                <a:gd name="T24" fmla="*/ 83787 w 428151"/>
                <a:gd name="T25" fmla="*/ 130407 h 288129"/>
                <a:gd name="T26" fmla="*/ 83787 w 428151"/>
                <a:gd name="T27" fmla="*/ 122863 h 288129"/>
                <a:gd name="T28" fmla="*/ 46082 w 428151"/>
                <a:gd name="T29" fmla="*/ 126097 h 288129"/>
                <a:gd name="T30" fmla="*/ 20947 w 428151"/>
                <a:gd name="T31" fmla="*/ 120708 h 288129"/>
                <a:gd name="T32" fmla="*/ 8380 w 428151"/>
                <a:gd name="T33" fmla="*/ 104541 h 288129"/>
                <a:gd name="T34" fmla="*/ 0 w 428151"/>
                <a:gd name="T35" fmla="*/ 61431 h 288129"/>
                <a:gd name="T36" fmla="*/ 10612 w 428151"/>
                <a:gd name="T37" fmla="*/ 41509 h 288129"/>
                <a:gd name="T38" fmla="*/ 39799 w 428151"/>
                <a:gd name="T39" fmla="*/ 32332 h 288129"/>
                <a:gd name="T40" fmla="*/ 73453 w 428151"/>
                <a:gd name="T41" fmla="*/ 32854 h 288129"/>
                <a:gd name="T42" fmla="*/ 69264 w 428151"/>
                <a:gd name="T43" fmla="*/ 18812 h 288129"/>
                <a:gd name="T44" fmla="*/ 196761 w 428151"/>
                <a:gd name="T45" fmla="*/ 12868 h 288129"/>
                <a:gd name="T46" fmla="*/ 194666 w 428151"/>
                <a:gd name="T47" fmla="*/ 2154 h 288129"/>
                <a:gd name="T48" fmla="*/ 236699 w 428151"/>
                <a:gd name="T49" fmla="*/ 0 h 288129"/>
                <a:gd name="T50" fmla="*/ 236699 w 428151"/>
                <a:gd name="T51" fmla="*/ 9175 h 288129"/>
                <a:gd name="T52" fmla="*/ 360286 w 428151"/>
                <a:gd name="T53" fmla="*/ 1108 h 28812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28151" h="288129">
                  <a:moveTo>
                    <a:pt x="409576" y="2449"/>
                  </a:moveTo>
                  <a:lnTo>
                    <a:pt x="428151" y="236968"/>
                  </a:lnTo>
                  <a:lnTo>
                    <a:pt x="280988" y="259555"/>
                  </a:lnTo>
                  <a:lnTo>
                    <a:pt x="278607" y="240504"/>
                  </a:lnTo>
                  <a:lnTo>
                    <a:pt x="228600" y="247648"/>
                  </a:lnTo>
                  <a:lnTo>
                    <a:pt x="230982" y="269079"/>
                  </a:lnTo>
                  <a:lnTo>
                    <a:pt x="202407" y="269079"/>
                  </a:lnTo>
                  <a:lnTo>
                    <a:pt x="197644" y="221454"/>
                  </a:lnTo>
                  <a:lnTo>
                    <a:pt x="175896" y="226217"/>
                  </a:lnTo>
                  <a:lnTo>
                    <a:pt x="164307" y="71436"/>
                  </a:lnTo>
                  <a:lnTo>
                    <a:pt x="109538" y="76198"/>
                  </a:lnTo>
                  <a:lnTo>
                    <a:pt x="123192" y="285747"/>
                  </a:lnTo>
                  <a:lnTo>
                    <a:pt x="95250" y="288129"/>
                  </a:lnTo>
                  <a:lnTo>
                    <a:pt x="95250" y="271460"/>
                  </a:lnTo>
                  <a:lnTo>
                    <a:pt x="52387" y="278604"/>
                  </a:lnTo>
                  <a:lnTo>
                    <a:pt x="23813" y="266698"/>
                  </a:lnTo>
                  <a:lnTo>
                    <a:pt x="9526" y="230979"/>
                  </a:lnTo>
                  <a:lnTo>
                    <a:pt x="0" y="135729"/>
                  </a:lnTo>
                  <a:lnTo>
                    <a:pt x="12064" y="91712"/>
                  </a:lnTo>
                  <a:lnTo>
                    <a:pt x="45244" y="71436"/>
                  </a:lnTo>
                  <a:lnTo>
                    <a:pt x="83502" y="72590"/>
                  </a:lnTo>
                  <a:lnTo>
                    <a:pt x="78740" y="41563"/>
                  </a:lnTo>
                  <a:lnTo>
                    <a:pt x="223680" y="28431"/>
                  </a:lnTo>
                  <a:lnTo>
                    <a:pt x="221298" y="4760"/>
                  </a:lnTo>
                  <a:lnTo>
                    <a:pt x="269082" y="0"/>
                  </a:lnTo>
                  <a:lnTo>
                    <a:pt x="269082" y="20272"/>
                  </a:lnTo>
                  <a:lnTo>
                    <a:pt x="409576" y="2449"/>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87" name="フリーフォーム 17"/>
            <p:cNvSpPr>
              <a:spLocks/>
            </p:cNvSpPr>
            <p:nvPr/>
          </p:nvSpPr>
          <p:spPr bwMode="auto">
            <a:xfrm>
              <a:off x="2338102" y="2859663"/>
              <a:ext cx="649287" cy="1133475"/>
            </a:xfrm>
            <a:custGeom>
              <a:avLst/>
              <a:gdLst>
                <a:gd name="T0" fmla="*/ 195024 w 650081"/>
                <a:gd name="T1" fmla="*/ 1133475 h 1133475"/>
                <a:gd name="T2" fmla="*/ 111782 w 650081"/>
                <a:gd name="T3" fmla="*/ 1007268 h 1133475"/>
                <a:gd name="T4" fmla="*/ 123674 w 650081"/>
                <a:gd name="T5" fmla="*/ 1000125 h 1133475"/>
                <a:gd name="T6" fmla="*/ 111782 w 650081"/>
                <a:gd name="T7" fmla="*/ 981075 h 1133475"/>
                <a:gd name="T8" fmla="*/ 97512 w 650081"/>
                <a:gd name="T9" fmla="*/ 988218 h 1133475"/>
                <a:gd name="T10" fmla="*/ 66594 w 650081"/>
                <a:gd name="T11" fmla="*/ 952500 h 1133475"/>
                <a:gd name="T12" fmla="*/ 64215 w 650081"/>
                <a:gd name="T13" fmla="*/ 700087 h 1133475"/>
                <a:gd name="T14" fmla="*/ 140322 w 650081"/>
                <a:gd name="T15" fmla="*/ 645318 h 1133475"/>
                <a:gd name="T16" fmla="*/ 0 w 650081"/>
                <a:gd name="T17" fmla="*/ 602456 h 1133475"/>
                <a:gd name="T18" fmla="*/ 206916 w 650081"/>
                <a:gd name="T19" fmla="*/ 280987 h 1133475"/>
                <a:gd name="T20" fmla="*/ 285401 w 650081"/>
                <a:gd name="T21" fmla="*/ 226218 h 1133475"/>
                <a:gd name="T22" fmla="*/ 344859 w 650081"/>
                <a:gd name="T23" fmla="*/ 247650 h 1133475"/>
                <a:gd name="T24" fmla="*/ 375777 w 650081"/>
                <a:gd name="T25" fmla="*/ 147637 h 1133475"/>
                <a:gd name="T26" fmla="*/ 332968 w 650081"/>
                <a:gd name="T27" fmla="*/ 133350 h 1133475"/>
                <a:gd name="T28" fmla="*/ 337724 w 650081"/>
                <a:gd name="T29" fmla="*/ 107156 h 1133475"/>
                <a:gd name="T30" fmla="*/ 363886 w 650081"/>
                <a:gd name="T31" fmla="*/ 116681 h 1133475"/>
                <a:gd name="T32" fmla="*/ 551775 w 650081"/>
                <a:gd name="T33" fmla="*/ 0 h 1133475"/>
                <a:gd name="T34" fmla="*/ 575558 w 650081"/>
                <a:gd name="T35" fmla="*/ 33337 h 1133475"/>
                <a:gd name="T36" fmla="*/ 497073 w 650081"/>
                <a:gd name="T37" fmla="*/ 85725 h 1133475"/>
                <a:gd name="T38" fmla="*/ 649287 w 650081"/>
                <a:gd name="T39" fmla="*/ 335756 h 1133475"/>
                <a:gd name="T40" fmla="*/ 149836 w 650081"/>
                <a:gd name="T41" fmla="*/ 681037 h 1133475"/>
                <a:gd name="T42" fmla="*/ 244968 w 650081"/>
                <a:gd name="T43" fmla="*/ 840581 h 1133475"/>
                <a:gd name="T44" fmla="*/ 145079 w 650081"/>
                <a:gd name="T45" fmla="*/ 947737 h 1133475"/>
                <a:gd name="T46" fmla="*/ 159349 w 650081"/>
                <a:gd name="T47" fmla="*/ 966787 h 1133475"/>
                <a:gd name="T48" fmla="*/ 268752 w 650081"/>
                <a:gd name="T49" fmla="*/ 873918 h 1133475"/>
                <a:gd name="T50" fmla="*/ 330590 w 650081"/>
                <a:gd name="T51" fmla="*/ 964406 h 1133475"/>
                <a:gd name="T52" fmla="*/ 209294 w 650081"/>
                <a:gd name="T53" fmla="*/ 1054893 h 1133475"/>
                <a:gd name="T54" fmla="*/ 240212 w 650081"/>
                <a:gd name="T55" fmla="*/ 1109663 h 1133475"/>
                <a:gd name="T56" fmla="*/ 195024 w 650081"/>
                <a:gd name="T57" fmla="*/ 1133475 h 11334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50081" h="1133475">
                  <a:moveTo>
                    <a:pt x="195262" y="1133475"/>
                  </a:moveTo>
                  <a:lnTo>
                    <a:pt x="111919" y="1007268"/>
                  </a:lnTo>
                  <a:lnTo>
                    <a:pt x="123825" y="1000125"/>
                  </a:lnTo>
                  <a:lnTo>
                    <a:pt x="111919" y="981075"/>
                  </a:lnTo>
                  <a:lnTo>
                    <a:pt x="97631" y="988218"/>
                  </a:lnTo>
                  <a:lnTo>
                    <a:pt x="66675" y="952500"/>
                  </a:lnTo>
                  <a:cubicBezTo>
                    <a:pt x="65881" y="868362"/>
                    <a:pt x="65088" y="784225"/>
                    <a:pt x="64294" y="700087"/>
                  </a:cubicBezTo>
                  <a:lnTo>
                    <a:pt x="140494" y="645318"/>
                  </a:lnTo>
                  <a:lnTo>
                    <a:pt x="0" y="602456"/>
                  </a:lnTo>
                  <a:lnTo>
                    <a:pt x="207169" y="280987"/>
                  </a:lnTo>
                  <a:lnTo>
                    <a:pt x="285750" y="226218"/>
                  </a:lnTo>
                  <a:lnTo>
                    <a:pt x="345281" y="247650"/>
                  </a:lnTo>
                  <a:lnTo>
                    <a:pt x="376237" y="147637"/>
                  </a:lnTo>
                  <a:lnTo>
                    <a:pt x="333375" y="133350"/>
                  </a:lnTo>
                  <a:lnTo>
                    <a:pt x="338137" y="107156"/>
                  </a:lnTo>
                  <a:lnTo>
                    <a:pt x="364331" y="116681"/>
                  </a:lnTo>
                  <a:lnTo>
                    <a:pt x="552450" y="0"/>
                  </a:lnTo>
                  <a:lnTo>
                    <a:pt x="576262" y="33337"/>
                  </a:lnTo>
                  <a:lnTo>
                    <a:pt x="497681" y="85725"/>
                  </a:lnTo>
                  <a:lnTo>
                    <a:pt x="650081" y="335756"/>
                  </a:lnTo>
                  <a:lnTo>
                    <a:pt x="150019" y="681037"/>
                  </a:lnTo>
                  <a:lnTo>
                    <a:pt x="245268" y="840581"/>
                  </a:lnTo>
                  <a:lnTo>
                    <a:pt x="145256" y="947737"/>
                  </a:lnTo>
                  <a:lnTo>
                    <a:pt x="159544" y="966787"/>
                  </a:lnTo>
                  <a:lnTo>
                    <a:pt x="269081" y="873918"/>
                  </a:lnTo>
                  <a:lnTo>
                    <a:pt x="330994" y="964406"/>
                  </a:lnTo>
                  <a:lnTo>
                    <a:pt x="209550" y="1054893"/>
                  </a:lnTo>
                  <a:lnTo>
                    <a:pt x="240506" y="1109663"/>
                  </a:lnTo>
                  <a:lnTo>
                    <a:pt x="195262" y="1133475"/>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88" name="フリーフォーム 18"/>
            <p:cNvSpPr>
              <a:spLocks/>
            </p:cNvSpPr>
            <p:nvPr/>
          </p:nvSpPr>
          <p:spPr bwMode="auto">
            <a:xfrm>
              <a:off x="4258977" y="4551938"/>
              <a:ext cx="838200" cy="542925"/>
            </a:xfrm>
            <a:custGeom>
              <a:avLst/>
              <a:gdLst>
                <a:gd name="T0" fmla="*/ 0 w 838730"/>
                <a:gd name="T1" fmla="*/ 295275 h 542925"/>
                <a:gd name="T2" fmla="*/ 49975 w 838730"/>
                <a:gd name="T3" fmla="*/ 330994 h 542925"/>
                <a:gd name="T4" fmla="*/ 128507 w 838730"/>
                <a:gd name="T5" fmla="*/ 461963 h 542925"/>
                <a:gd name="T6" fmla="*/ 176102 w 838730"/>
                <a:gd name="T7" fmla="*/ 469107 h 542925"/>
                <a:gd name="T8" fmla="*/ 221317 w 838730"/>
                <a:gd name="T9" fmla="*/ 542925 h 542925"/>
                <a:gd name="T10" fmla="*/ 276051 w 838730"/>
                <a:gd name="T11" fmla="*/ 511969 h 542925"/>
                <a:gd name="T12" fmla="*/ 283190 w 838730"/>
                <a:gd name="T13" fmla="*/ 526256 h 542925"/>
                <a:gd name="T14" fmla="*/ 478330 w 838730"/>
                <a:gd name="T15" fmla="*/ 402431 h 542925"/>
                <a:gd name="T16" fmla="*/ 504507 w 838730"/>
                <a:gd name="T17" fmla="*/ 404813 h 542925"/>
                <a:gd name="T18" fmla="*/ 816253 w 838730"/>
                <a:gd name="T19" fmla="*/ 192882 h 542925"/>
                <a:gd name="T20" fmla="*/ 837671 w 838730"/>
                <a:gd name="T21" fmla="*/ 157163 h 542925"/>
                <a:gd name="T22" fmla="*/ 832911 w 838730"/>
                <a:gd name="T23" fmla="*/ 119063 h 542925"/>
                <a:gd name="T24" fmla="*/ 809113 w 838730"/>
                <a:gd name="T25" fmla="*/ 107156 h 542925"/>
                <a:gd name="T26" fmla="*/ 823392 w 838730"/>
                <a:gd name="T27" fmla="*/ 73819 h 542925"/>
                <a:gd name="T28" fmla="*/ 747241 w 838730"/>
                <a:gd name="T29" fmla="*/ 21432 h 542925"/>
                <a:gd name="T30" fmla="*/ 711544 w 838730"/>
                <a:gd name="T31" fmla="*/ 52388 h 542925"/>
                <a:gd name="T32" fmla="*/ 635392 w 838730"/>
                <a:gd name="T33" fmla="*/ 0 h 542925"/>
                <a:gd name="T34" fmla="*/ 611595 w 838730"/>
                <a:gd name="T35" fmla="*/ 28575 h 542925"/>
                <a:gd name="T36" fmla="*/ 578279 w 838730"/>
                <a:gd name="T37" fmla="*/ 4763 h 542925"/>
                <a:gd name="T38" fmla="*/ 559240 w 838730"/>
                <a:gd name="T39" fmla="*/ 42862 h 542925"/>
                <a:gd name="T40" fmla="*/ 523545 w 838730"/>
                <a:gd name="T41" fmla="*/ 73819 h 542925"/>
                <a:gd name="T42" fmla="*/ 406937 w 838730"/>
                <a:gd name="T43" fmla="*/ 147638 h 542925"/>
                <a:gd name="T44" fmla="*/ 354583 w 838730"/>
                <a:gd name="T45" fmla="*/ 71438 h 542925"/>
                <a:gd name="T46" fmla="*/ 0 w 838730"/>
                <a:gd name="T47" fmla="*/ 295275 h 5429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38730" h="542925">
                  <a:moveTo>
                    <a:pt x="0" y="295275"/>
                  </a:moveTo>
                  <a:lnTo>
                    <a:pt x="50007" y="330994"/>
                  </a:lnTo>
                  <a:lnTo>
                    <a:pt x="128588" y="461963"/>
                  </a:lnTo>
                  <a:lnTo>
                    <a:pt x="176213" y="469107"/>
                  </a:lnTo>
                  <a:lnTo>
                    <a:pt x="221457" y="542925"/>
                  </a:lnTo>
                  <a:lnTo>
                    <a:pt x="276226" y="511969"/>
                  </a:lnTo>
                  <a:lnTo>
                    <a:pt x="283369" y="526256"/>
                  </a:lnTo>
                  <a:lnTo>
                    <a:pt x="478632" y="402431"/>
                  </a:lnTo>
                  <a:lnTo>
                    <a:pt x="504826" y="404813"/>
                  </a:lnTo>
                  <a:lnTo>
                    <a:pt x="816769" y="192882"/>
                  </a:lnTo>
                  <a:lnTo>
                    <a:pt x="838201" y="157163"/>
                  </a:lnTo>
                  <a:cubicBezTo>
                    <a:pt x="838995" y="136526"/>
                    <a:pt x="839788" y="137319"/>
                    <a:pt x="833438" y="119063"/>
                  </a:cubicBezTo>
                  <a:lnTo>
                    <a:pt x="809625" y="107156"/>
                  </a:lnTo>
                  <a:lnTo>
                    <a:pt x="823913" y="73819"/>
                  </a:lnTo>
                  <a:lnTo>
                    <a:pt x="747713" y="21432"/>
                  </a:lnTo>
                  <a:lnTo>
                    <a:pt x="711994" y="52388"/>
                  </a:lnTo>
                  <a:lnTo>
                    <a:pt x="635794" y="0"/>
                  </a:lnTo>
                  <a:lnTo>
                    <a:pt x="611982" y="28575"/>
                  </a:lnTo>
                  <a:lnTo>
                    <a:pt x="578645" y="4763"/>
                  </a:lnTo>
                  <a:lnTo>
                    <a:pt x="559594" y="42862"/>
                  </a:lnTo>
                  <a:lnTo>
                    <a:pt x="523876" y="73819"/>
                  </a:lnTo>
                  <a:lnTo>
                    <a:pt x="407194" y="147638"/>
                  </a:lnTo>
                  <a:lnTo>
                    <a:pt x="354807" y="71438"/>
                  </a:lnTo>
                  <a:lnTo>
                    <a:pt x="0" y="295275"/>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89" name="フリーフォーム 20"/>
            <p:cNvSpPr>
              <a:spLocks/>
            </p:cNvSpPr>
            <p:nvPr/>
          </p:nvSpPr>
          <p:spPr bwMode="auto">
            <a:xfrm>
              <a:off x="4084352" y="4686875"/>
              <a:ext cx="1227137" cy="906463"/>
            </a:xfrm>
            <a:custGeom>
              <a:avLst/>
              <a:gdLst>
                <a:gd name="T0" fmla="*/ 1015068 w 1226345"/>
                <a:gd name="T1" fmla="*/ 35687 h 907257"/>
                <a:gd name="T2" fmla="*/ 1065106 w 1226345"/>
                <a:gd name="T3" fmla="*/ 0 h 907257"/>
                <a:gd name="T4" fmla="*/ 1081786 w 1226345"/>
                <a:gd name="T5" fmla="*/ 28550 h 907257"/>
                <a:gd name="T6" fmla="*/ 1129441 w 1226345"/>
                <a:gd name="T7" fmla="*/ 23791 h 907257"/>
                <a:gd name="T8" fmla="*/ 1189011 w 1226345"/>
                <a:gd name="T9" fmla="*/ 126097 h 907257"/>
                <a:gd name="T10" fmla="*/ 1205691 w 1226345"/>
                <a:gd name="T11" fmla="*/ 116580 h 907257"/>
                <a:gd name="T12" fmla="*/ 1227137 w 1226345"/>
                <a:gd name="T13" fmla="*/ 164162 h 907257"/>
                <a:gd name="T14" fmla="*/ 426520 w 1226345"/>
                <a:gd name="T15" fmla="*/ 701855 h 907257"/>
                <a:gd name="T16" fmla="*/ 467027 w 1226345"/>
                <a:gd name="T17" fmla="*/ 766091 h 907257"/>
                <a:gd name="T18" fmla="*/ 371715 w 1226345"/>
                <a:gd name="T19" fmla="*/ 825571 h 907257"/>
                <a:gd name="T20" fmla="*/ 333590 w 1226345"/>
                <a:gd name="T21" fmla="*/ 770851 h 907257"/>
                <a:gd name="T22" fmla="*/ 121522 w 1226345"/>
                <a:gd name="T23" fmla="*/ 906463 h 907257"/>
                <a:gd name="T24" fmla="*/ 73867 w 1226345"/>
                <a:gd name="T25" fmla="*/ 906463 h 907257"/>
                <a:gd name="T26" fmla="*/ 0 w 1226345"/>
                <a:gd name="T27" fmla="*/ 785125 h 907257"/>
                <a:gd name="T28" fmla="*/ 2384 w 1226345"/>
                <a:gd name="T29" fmla="*/ 761333 h 907257"/>
                <a:gd name="T30" fmla="*/ 521831 w 1226345"/>
                <a:gd name="T31" fmla="*/ 421113 h 907257"/>
                <a:gd name="T32" fmla="*/ 514683 w 1226345"/>
                <a:gd name="T33" fmla="*/ 402080 h 907257"/>
                <a:gd name="T34" fmla="*/ 633821 w 1226345"/>
                <a:gd name="T35" fmla="*/ 333082 h 907257"/>
                <a:gd name="T36" fmla="*/ 650504 w 1226345"/>
                <a:gd name="T37" fmla="*/ 302153 h 907257"/>
                <a:gd name="T38" fmla="*/ 1031748 w 1226345"/>
                <a:gd name="T39" fmla="*/ 64238 h 907257"/>
                <a:gd name="T40" fmla="*/ 1015068 w 1226345"/>
                <a:gd name="T41" fmla="*/ 35687 h 9072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26345" h="907257">
                  <a:moveTo>
                    <a:pt x="1014413" y="35718"/>
                  </a:moveTo>
                  <a:lnTo>
                    <a:pt x="1064419" y="0"/>
                  </a:lnTo>
                  <a:lnTo>
                    <a:pt x="1081088" y="28575"/>
                  </a:lnTo>
                  <a:lnTo>
                    <a:pt x="1128712" y="23812"/>
                  </a:lnTo>
                  <a:lnTo>
                    <a:pt x="1188244" y="126207"/>
                  </a:lnTo>
                  <a:lnTo>
                    <a:pt x="1204913" y="116682"/>
                  </a:lnTo>
                  <a:lnTo>
                    <a:pt x="1226345" y="164306"/>
                  </a:lnTo>
                  <a:lnTo>
                    <a:pt x="426245" y="702470"/>
                  </a:lnTo>
                  <a:lnTo>
                    <a:pt x="466726" y="766762"/>
                  </a:lnTo>
                  <a:lnTo>
                    <a:pt x="371475" y="826294"/>
                  </a:lnTo>
                  <a:lnTo>
                    <a:pt x="333375" y="771526"/>
                  </a:lnTo>
                  <a:lnTo>
                    <a:pt x="121444" y="907257"/>
                  </a:lnTo>
                  <a:lnTo>
                    <a:pt x="73819" y="907257"/>
                  </a:lnTo>
                  <a:lnTo>
                    <a:pt x="0" y="785813"/>
                  </a:lnTo>
                  <a:lnTo>
                    <a:pt x="2382" y="762000"/>
                  </a:lnTo>
                  <a:lnTo>
                    <a:pt x="521494" y="421482"/>
                  </a:lnTo>
                  <a:lnTo>
                    <a:pt x="514351" y="402432"/>
                  </a:lnTo>
                  <a:lnTo>
                    <a:pt x="633412" y="333374"/>
                  </a:lnTo>
                  <a:cubicBezTo>
                    <a:pt x="626268" y="310355"/>
                    <a:pt x="624286" y="323452"/>
                    <a:pt x="650084" y="302418"/>
                  </a:cubicBezTo>
                  <a:cubicBezTo>
                    <a:pt x="713981" y="262334"/>
                    <a:pt x="977107" y="105569"/>
                    <a:pt x="1031082" y="64294"/>
                  </a:cubicBezTo>
                  <a:lnTo>
                    <a:pt x="1014413" y="35718"/>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cxnSp>
          <p:nvCxnSpPr>
            <p:cNvPr id="90" name="直線矢印コネクタ 64"/>
            <p:cNvCxnSpPr>
              <a:cxnSpLocks noChangeShapeType="1"/>
              <a:stCxn id="75" idx="2"/>
            </p:cNvCxnSpPr>
            <p:nvPr/>
          </p:nvCxnSpPr>
          <p:spPr bwMode="auto">
            <a:xfrm>
              <a:off x="2207448" y="1581595"/>
              <a:ext cx="505304" cy="382718"/>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1" name="フリーフォーム 25"/>
            <p:cNvSpPr>
              <a:spLocks noChangeAspect="1"/>
            </p:cNvSpPr>
            <p:nvPr/>
          </p:nvSpPr>
          <p:spPr bwMode="auto">
            <a:xfrm rot="21438638">
              <a:off x="2725452" y="3639125"/>
              <a:ext cx="234950" cy="217488"/>
            </a:xfrm>
            <a:custGeom>
              <a:avLst/>
              <a:gdLst>
                <a:gd name="T0" fmla="*/ 219028 w 224125"/>
                <a:gd name="T1" fmla="*/ 68783 h 208598"/>
                <a:gd name="T2" fmla="*/ 243768 w 224125"/>
                <a:gd name="T3" fmla="*/ 59604 h 208598"/>
                <a:gd name="T4" fmla="*/ 245865 w 224125"/>
                <a:gd name="T5" fmla="*/ 104551 h 208598"/>
                <a:gd name="T6" fmla="*/ 49244 w 224125"/>
                <a:gd name="T7" fmla="*/ 228255 h 208598"/>
                <a:gd name="T8" fmla="*/ 20426 w 224125"/>
                <a:gd name="T9" fmla="*/ 177184 h 208598"/>
                <a:gd name="T10" fmla="*/ 34058 w 224125"/>
                <a:gd name="T11" fmla="*/ 168844 h 208598"/>
                <a:gd name="T12" fmla="*/ 0 w 224125"/>
                <a:gd name="T13" fmla="*/ 110995 h 208598"/>
                <a:gd name="T14" fmla="*/ 27766 w 224125"/>
                <a:gd name="T15" fmla="*/ 92759 h 208598"/>
                <a:gd name="T16" fmla="*/ 37202 w 224125"/>
                <a:gd name="T17" fmla="*/ 105268 h 208598"/>
                <a:gd name="T18" fmla="*/ 59215 w 224125"/>
                <a:gd name="T19" fmla="*/ 113082 h 208598"/>
                <a:gd name="T20" fmla="*/ 79122 w 224125"/>
                <a:gd name="T21" fmla="*/ 109944 h 208598"/>
                <a:gd name="T22" fmla="*/ 91915 w 224125"/>
                <a:gd name="T23" fmla="*/ 92937 h 208598"/>
                <a:gd name="T24" fmla="*/ 91164 w 224125"/>
                <a:gd name="T25" fmla="*/ 75035 h 208598"/>
                <a:gd name="T26" fmla="*/ 85404 w 224125"/>
                <a:gd name="T27" fmla="*/ 62012 h 208598"/>
                <a:gd name="T28" fmla="*/ 107403 w 224125"/>
                <a:gd name="T29" fmla="*/ 44816 h 208598"/>
                <a:gd name="T30" fmla="*/ 101116 w 224125"/>
                <a:gd name="T31" fmla="*/ 31787 h 208598"/>
                <a:gd name="T32" fmla="*/ 135695 w 224125"/>
                <a:gd name="T33" fmla="*/ 11984 h 208598"/>
                <a:gd name="T34" fmla="*/ 140939 w 224125"/>
                <a:gd name="T35" fmla="*/ 25016 h 208598"/>
                <a:gd name="T36" fmla="*/ 184428 w 224125"/>
                <a:gd name="T37" fmla="*/ 0 h 208598"/>
                <a:gd name="T38" fmla="*/ 193336 w 224125"/>
                <a:gd name="T39" fmla="*/ 17198 h 208598"/>
                <a:gd name="T40" fmla="*/ 214826 w 224125"/>
                <a:gd name="T41" fmla="*/ 6772 h 208598"/>
                <a:gd name="T42" fmla="*/ 225965 w 224125"/>
                <a:gd name="T43" fmla="*/ 21066 h 208598"/>
                <a:gd name="T44" fmla="*/ 203973 w 224125"/>
                <a:gd name="T45" fmla="*/ 41898 h 208598"/>
                <a:gd name="T46" fmla="*/ 219028 w 224125"/>
                <a:gd name="T47" fmla="*/ 68783 h 2085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4125" h="208598">
                  <a:moveTo>
                    <a:pt x="199081" y="62859"/>
                  </a:moveTo>
                  <a:cubicBezTo>
                    <a:pt x="199279" y="65140"/>
                    <a:pt x="221370" y="52190"/>
                    <a:pt x="221568" y="54471"/>
                  </a:cubicBezTo>
                  <a:cubicBezTo>
                    <a:pt x="218712" y="63990"/>
                    <a:pt x="226329" y="86028"/>
                    <a:pt x="223473" y="95547"/>
                  </a:cubicBezTo>
                  <a:lnTo>
                    <a:pt x="44759" y="208598"/>
                  </a:lnTo>
                  <a:lnTo>
                    <a:pt x="18566" y="161925"/>
                  </a:lnTo>
                  <a:lnTo>
                    <a:pt x="30956" y="154303"/>
                  </a:lnTo>
                  <a:lnTo>
                    <a:pt x="0" y="101436"/>
                  </a:lnTo>
                  <a:lnTo>
                    <a:pt x="25238" y="84770"/>
                  </a:lnTo>
                  <a:lnTo>
                    <a:pt x="33814" y="96202"/>
                  </a:lnTo>
                  <a:lnTo>
                    <a:pt x="53822" y="103344"/>
                  </a:lnTo>
                  <a:lnTo>
                    <a:pt x="71917" y="100476"/>
                  </a:lnTo>
                  <a:cubicBezTo>
                    <a:pt x="72937" y="94978"/>
                    <a:pt x="82524" y="90431"/>
                    <a:pt x="83544" y="84933"/>
                  </a:cubicBezTo>
                  <a:cubicBezTo>
                    <a:pt x="83317" y="77893"/>
                    <a:pt x="83089" y="75613"/>
                    <a:pt x="82862" y="68573"/>
                  </a:cubicBezTo>
                  <a:lnTo>
                    <a:pt x="77626" y="56671"/>
                  </a:lnTo>
                  <a:lnTo>
                    <a:pt x="97622" y="40956"/>
                  </a:lnTo>
                  <a:lnTo>
                    <a:pt x="91907" y="29050"/>
                  </a:lnTo>
                  <a:lnTo>
                    <a:pt x="123337" y="10952"/>
                  </a:lnTo>
                  <a:lnTo>
                    <a:pt x="128103" y="22861"/>
                  </a:lnTo>
                  <a:lnTo>
                    <a:pt x="167632" y="0"/>
                  </a:lnTo>
                  <a:lnTo>
                    <a:pt x="175728" y="15717"/>
                  </a:lnTo>
                  <a:lnTo>
                    <a:pt x="195261" y="6189"/>
                  </a:lnTo>
                  <a:cubicBezTo>
                    <a:pt x="200203" y="15504"/>
                    <a:pt x="201636" y="13744"/>
                    <a:pt x="205386" y="19252"/>
                  </a:cubicBezTo>
                  <a:cubicBezTo>
                    <a:pt x="202473" y="25712"/>
                    <a:pt x="180101" y="32132"/>
                    <a:pt x="185396" y="38289"/>
                  </a:cubicBezTo>
                  <a:lnTo>
                    <a:pt x="199081" y="62859"/>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93" name="フリーフォーム 27"/>
            <p:cNvSpPr>
              <a:spLocks noChangeAspect="1"/>
            </p:cNvSpPr>
            <p:nvPr/>
          </p:nvSpPr>
          <p:spPr bwMode="auto">
            <a:xfrm>
              <a:off x="6919627" y="2234188"/>
              <a:ext cx="319087" cy="211137"/>
            </a:xfrm>
            <a:custGeom>
              <a:avLst/>
              <a:gdLst>
                <a:gd name="T0" fmla="*/ 181997 w 290863"/>
                <a:gd name="T1" fmla="*/ 60987 h 215756"/>
                <a:gd name="T2" fmla="*/ 144546 w 290863"/>
                <a:gd name="T3" fmla="*/ 61033 h 215756"/>
                <a:gd name="T4" fmla="*/ 144754 w 290863"/>
                <a:gd name="T5" fmla="*/ 86165 h 215756"/>
                <a:gd name="T6" fmla="*/ 1714 w 290863"/>
                <a:gd name="T7" fmla="*/ 85839 h 215756"/>
                <a:gd name="T8" fmla="*/ 0 w 290863"/>
                <a:gd name="T9" fmla="*/ 188555 h 215756"/>
                <a:gd name="T10" fmla="*/ 304631 w 290863"/>
                <a:gd name="T11" fmla="*/ 191965 h 215756"/>
                <a:gd name="T12" fmla="*/ 315810 w 290863"/>
                <a:gd name="T13" fmla="*/ 203621 h 215756"/>
                <a:gd name="T14" fmla="*/ 335661 w 290863"/>
                <a:gd name="T15" fmla="*/ 205709 h 215756"/>
                <a:gd name="T16" fmla="*/ 348242 w 290863"/>
                <a:gd name="T17" fmla="*/ 194229 h 215756"/>
                <a:gd name="T18" fmla="*/ 346283 w 290863"/>
                <a:gd name="T19" fmla="*/ 179424 h 215756"/>
                <a:gd name="T20" fmla="*/ 333455 w 290863"/>
                <a:gd name="T21" fmla="*/ 172707 h 215756"/>
                <a:gd name="T22" fmla="*/ 321366 w 290863"/>
                <a:gd name="T23" fmla="*/ 172707 h 215756"/>
                <a:gd name="T24" fmla="*/ 306825 w 290863"/>
                <a:gd name="T25" fmla="*/ 144140 h 215756"/>
                <a:gd name="T26" fmla="*/ 285030 w 290863"/>
                <a:gd name="T27" fmla="*/ 115283 h 215756"/>
                <a:gd name="T28" fmla="*/ 288198 w 290863"/>
                <a:gd name="T29" fmla="*/ 63604 h 215756"/>
                <a:gd name="T30" fmla="*/ 290910 w 290863"/>
                <a:gd name="T31" fmla="*/ 28690 h 215756"/>
                <a:gd name="T32" fmla="*/ 305434 w 290863"/>
                <a:gd name="T33" fmla="*/ 6147 h 215756"/>
                <a:gd name="T34" fmla="*/ 296138 w 290863"/>
                <a:gd name="T35" fmla="*/ 0 h 215756"/>
                <a:gd name="T36" fmla="*/ 285030 w 290863"/>
                <a:gd name="T37" fmla="*/ 8869 h 215756"/>
                <a:gd name="T38" fmla="*/ 270962 w 290863"/>
                <a:gd name="T39" fmla="*/ 23750 h 215756"/>
                <a:gd name="T40" fmla="*/ 267613 w 290863"/>
                <a:gd name="T41" fmla="*/ 37905 h 215756"/>
                <a:gd name="T42" fmla="*/ 182444 w 290863"/>
                <a:gd name="T43" fmla="*/ 37558 h 215756"/>
                <a:gd name="T44" fmla="*/ 181997 w 290863"/>
                <a:gd name="T45" fmla="*/ 60987 h 2157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0863" h="215756">
                  <a:moveTo>
                    <a:pt x="151578" y="63623"/>
                  </a:moveTo>
                  <a:cubicBezTo>
                    <a:pt x="144447" y="63821"/>
                    <a:pt x="131872" y="63473"/>
                    <a:pt x="120387" y="63671"/>
                  </a:cubicBezTo>
                  <a:cubicBezTo>
                    <a:pt x="120444" y="72410"/>
                    <a:pt x="120502" y="81150"/>
                    <a:pt x="120559" y="89889"/>
                  </a:cubicBezTo>
                  <a:lnTo>
                    <a:pt x="1427" y="89549"/>
                  </a:lnTo>
                  <a:cubicBezTo>
                    <a:pt x="951" y="125268"/>
                    <a:pt x="476" y="160986"/>
                    <a:pt x="0" y="196705"/>
                  </a:cubicBezTo>
                  <a:lnTo>
                    <a:pt x="253715" y="200263"/>
                  </a:lnTo>
                  <a:cubicBezTo>
                    <a:pt x="256818" y="204316"/>
                    <a:pt x="255568" y="206193"/>
                    <a:pt x="263025" y="212423"/>
                  </a:cubicBezTo>
                  <a:cubicBezTo>
                    <a:pt x="273434" y="217503"/>
                    <a:pt x="271870" y="215506"/>
                    <a:pt x="279558" y="214600"/>
                  </a:cubicBezTo>
                  <a:cubicBezTo>
                    <a:pt x="287405" y="210064"/>
                    <a:pt x="287087" y="208249"/>
                    <a:pt x="290036" y="202624"/>
                  </a:cubicBezTo>
                  <a:cubicBezTo>
                    <a:pt x="291850" y="194210"/>
                    <a:pt x="290400" y="193960"/>
                    <a:pt x="288404" y="187179"/>
                  </a:cubicBezTo>
                  <a:cubicBezTo>
                    <a:pt x="285931" y="182122"/>
                    <a:pt x="284003" y="181419"/>
                    <a:pt x="277721" y="180172"/>
                  </a:cubicBezTo>
                  <a:lnTo>
                    <a:pt x="267652" y="180172"/>
                  </a:lnTo>
                  <a:cubicBezTo>
                    <a:pt x="264704" y="156633"/>
                    <a:pt x="258490" y="157583"/>
                    <a:pt x="255542" y="150370"/>
                  </a:cubicBezTo>
                  <a:cubicBezTo>
                    <a:pt x="247315" y="140880"/>
                    <a:pt x="242897" y="139552"/>
                    <a:pt x="237389" y="120266"/>
                  </a:cubicBezTo>
                  <a:cubicBezTo>
                    <a:pt x="239358" y="96309"/>
                    <a:pt x="251664" y="89765"/>
                    <a:pt x="240028" y="66353"/>
                  </a:cubicBezTo>
                  <a:cubicBezTo>
                    <a:pt x="237398" y="48486"/>
                    <a:pt x="237809" y="42550"/>
                    <a:pt x="242287" y="29930"/>
                  </a:cubicBezTo>
                  <a:cubicBezTo>
                    <a:pt x="246138" y="19189"/>
                    <a:pt x="248356" y="13344"/>
                    <a:pt x="254384" y="6412"/>
                  </a:cubicBezTo>
                  <a:cubicBezTo>
                    <a:pt x="249976" y="2258"/>
                    <a:pt x="248929" y="2792"/>
                    <a:pt x="246641" y="0"/>
                  </a:cubicBezTo>
                  <a:cubicBezTo>
                    <a:pt x="240544" y="3194"/>
                    <a:pt x="240521" y="9748"/>
                    <a:pt x="237389" y="9252"/>
                  </a:cubicBezTo>
                  <a:cubicBezTo>
                    <a:pt x="229312" y="13883"/>
                    <a:pt x="227220" y="13616"/>
                    <a:pt x="225673" y="24777"/>
                  </a:cubicBezTo>
                  <a:lnTo>
                    <a:pt x="222884" y="39543"/>
                  </a:lnTo>
                  <a:lnTo>
                    <a:pt x="151950" y="39182"/>
                  </a:lnTo>
                  <a:cubicBezTo>
                    <a:pt x="151645" y="45152"/>
                    <a:pt x="151883" y="57653"/>
                    <a:pt x="151578" y="63623"/>
                  </a:cubicBez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94" name="フリーフォーム 29"/>
            <p:cNvSpPr>
              <a:spLocks/>
            </p:cNvSpPr>
            <p:nvPr/>
          </p:nvSpPr>
          <p:spPr bwMode="auto">
            <a:xfrm>
              <a:off x="1484027" y="5690175"/>
              <a:ext cx="217487" cy="503238"/>
            </a:xfrm>
            <a:custGeom>
              <a:avLst/>
              <a:gdLst>
                <a:gd name="T0" fmla="*/ 0 w 216694"/>
                <a:gd name="T1" fmla="*/ 340212 h 547688"/>
                <a:gd name="T2" fmla="*/ 52580 w 216694"/>
                <a:gd name="T3" fmla="*/ 463011 h 547688"/>
                <a:gd name="T4" fmla="*/ 141008 w 216694"/>
                <a:gd name="T5" fmla="*/ 438854 h 547688"/>
                <a:gd name="T6" fmla="*/ 97989 w 216694"/>
                <a:gd name="T7" fmla="*/ 350278 h 547688"/>
                <a:gd name="T8" fmla="*/ 217487 w 216694"/>
                <a:gd name="T9" fmla="*/ 348264 h 547688"/>
                <a:gd name="T10" fmla="*/ 215097 w 216694"/>
                <a:gd name="T11" fmla="*/ 0 h 547688"/>
                <a:gd name="T12" fmla="*/ 21510 w 216694"/>
                <a:gd name="T13" fmla="*/ 0 h 547688"/>
                <a:gd name="T14" fmla="*/ 0 w 216694"/>
                <a:gd name="T15" fmla="*/ 340212 h 5476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694" h="547688">
                  <a:moveTo>
                    <a:pt x="0" y="402431"/>
                  </a:moveTo>
                  <a:lnTo>
                    <a:pt x="52388" y="547688"/>
                  </a:lnTo>
                  <a:lnTo>
                    <a:pt x="140494" y="519113"/>
                  </a:lnTo>
                  <a:lnTo>
                    <a:pt x="97632" y="414338"/>
                  </a:lnTo>
                  <a:lnTo>
                    <a:pt x="216694" y="411956"/>
                  </a:lnTo>
                  <a:cubicBezTo>
                    <a:pt x="215900" y="274637"/>
                    <a:pt x="215107" y="137319"/>
                    <a:pt x="214313" y="0"/>
                  </a:cubicBezTo>
                  <a:lnTo>
                    <a:pt x="21432" y="0"/>
                  </a:lnTo>
                  <a:lnTo>
                    <a:pt x="0" y="402431"/>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95" name="フリーフォーム 30"/>
            <p:cNvSpPr>
              <a:spLocks noChangeAspect="1"/>
            </p:cNvSpPr>
            <p:nvPr/>
          </p:nvSpPr>
          <p:spPr bwMode="auto">
            <a:xfrm>
              <a:off x="3944652" y="2850138"/>
              <a:ext cx="311150" cy="452437"/>
            </a:xfrm>
            <a:custGeom>
              <a:avLst/>
              <a:gdLst>
                <a:gd name="T0" fmla="*/ 204267 w 311943"/>
                <a:gd name="T1" fmla="*/ 11906 h 452437"/>
                <a:gd name="T2" fmla="*/ 301649 w 311943"/>
                <a:gd name="T3" fmla="*/ 0 h 452437"/>
                <a:gd name="T4" fmla="*/ 311150 w 311943"/>
                <a:gd name="T5" fmla="*/ 233362 h 452437"/>
                <a:gd name="T6" fmla="*/ 249395 w 311943"/>
                <a:gd name="T7" fmla="*/ 352425 h 452437"/>
                <a:gd name="T8" fmla="*/ 218518 w 311943"/>
                <a:gd name="T9" fmla="*/ 352425 h 452437"/>
                <a:gd name="T10" fmla="*/ 68880 w 311943"/>
                <a:gd name="T11" fmla="*/ 452437 h 452437"/>
                <a:gd name="T12" fmla="*/ 40379 w 311943"/>
                <a:gd name="T13" fmla="*/ 447675 h 452437"/>
                <a:gd name="T14" fmla="*/ 16626 w 311943"/>
                <a:gd name="T15" fmla="*/ 416719 h 452437"/>
                <a:gd name="T16" fmla="*/ 19001 w 311943"/>
                <a:gd name="T17" fmla="*/ 357187 h 452437"/>
                <a:gd name="T18" fmla="*/ 0 w 311943"/>
                <a:gd name="T19" fmla="*/ 319086 h 452437"/>
                <a:gd name="T20" fmla="*/ 4750 w 311943"/>
                <a:gd name="T21" fmla="*/ 290510 h 452437"/>
                <a:gd name="T22" fmla="*/ 154388 w 311943"/>
                <a:gd name="T23" fmla="*/ 185738 h 452437"/>
                <a:gd name="T24" fmla="*/ 209018 w 311943"/>
                <a:gd name="T25" fmla="*/ 140493 h 452437"/>
                <a:gd name="T26" fmla="*/ 204267 w 311943"/>
                <a:gd name="T27" fmla="*/ 11906 h 4524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1943" h="452437">
                  <a:moveTo>
                    <a:pt x="204788" y="11906"/>
                  </a:moveTo>
                  <a:lnTo>
                    <a:pt x="302418" y="0"/>
                  </a:lnTo>
                  <a:lnTo>
                    <a:pt x="311943" y="233362"/>
                  </a:lnTo>
                  <a:lnTo>
                    <a:pt x="250031" y="352425"/>
                  </a:lnTo>
                  <a:lnTo>
                    <a:pt x="219075" y="352425"/>
                  </a:lnTo>
                  <a:lnTo>
                    <a:pt x="69056" y="452437"/>
                  </a:lnTo>
                  <a:lnTo>
                    <a:pt x="40482" y="447675"/>
                  </a:lnTo>
                  <a:lnTo>
                    <a:pt x="16668" y="416719"/>
                  </a:lnTo>
                  <a:cubicBezTo>
                    <a:pt x="22225" y="384176"/>
                    <a:pt x="18254" y="392112"/>
                    <a:pt x="19049" y="357187"/>
                  </a:cubicBezTo>
                  <a:lnTo>
                    <a:pt x="0" y="319086"/>
                  </a:lnTo>
                  <a:cubicBezTo>
                    <a:pt x="0" y="307974"/>
                    <a:pt x="4762" y="301622"/>
                    <a:pt x="4762" y="290510"/>
                  </a:cubicBezTo>
                  <a:lnTo>
                    <a:pt x="154781" y="185738"/>
                  </a:lnTo>
                  <a:cubicBezTo>
                    <a:pt x="203994" y="156368"/>
                    <a:pt x="191294" y="155575"/>
                    <a:pt x="209551" y="140493"/>
                  </a:cubicBezTo>
                  <a:lnTo>
                    <a:pt x="204788" y="11906"/>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96" name="フリーフォーム 31"/>
            <p:cNvSpPr>
              <a:spLocks/>
            </p:cNvSpPr>
            <p:nvPr/>
          </p:nvSpPr>
          <p:spPr bwMode="auto">
            <a:xfrm>
              <a:off x="3770027" y="3164463"/>
              <a:ext cx="214312" cy="357187"/>
            </a:xfrm>
            <a:custGeom>
              <a:avLst/>
              <a:gdLst>
                <a:gd name="T0" fmla="*/ 128587 w 214313"/>
                <a:gd name="T1" fmla="*/ 0 h 357187"/>
                <a:gd name="T2" fmla="*/ 0 w 214313"/>
                <a:gd name="T3" fmla="*/ 95249 h 357187"/>
                <a:gd name="T4" fmla="*/ 45244 w 214313"/>
                <a:gd name="T5" fmla="*/ 207169 h 357187"/>
                <a:gd name="T6" fmla="*/ 145256 w 214313"/>
                <a:gd name="T7" fmla="*/ 357187 h 357187"/>
                <a:gd name="T8" fmla="*/ 204787 w 214313"/>
                <a:gd name="T9" fmla="*/ 319087 h 357187"/>
                <a:gd name="T10" fmla="*/ 154781 w 214313"/>
                <a:gd name="T11" fmla="*/ 245269 h 357187"/>
                <a:gd name="T12" fmla="*/ 214312 w 214313"/>
                <a:gd name="T13" fmla="*/ 202405 h 357187"/>
                <a:gd name="T14" fmla="*/ 150018 w 214313"/>
                <a:gd name="T15" fmla="*/ 107156 h 357187"/>
                <a:gd name="T16" fmla="*/ 154781 w 214313"/>
                <a:gd name="T17" fmla="*/ 45243 h 357187"/>
                <a:gd name="T18" fmla="*/ 128587 w 214313"/>
                <a:gd name="T19" fmla="*/ 0 h 3571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4313" h="357187">
                  <a:moveTo>
                    <a:pt x="128588" y="0"/>
                  </a:moveTo>
                  <a:lnTo>
                    <a:pt x="0" y="95249"/>
                  </a:lnTo>
                  <a:cubicBezTo>
                    <a:pt x="19050" y="134143"/>
                    <a:pt x="45244" y="156368"/>
                    <a:pt x="45244" y="207169"/>
                  </a:cubicBezTo>
                  <a:lnTo>
                    <a:pt x="145257" y="357187"/>
                  </a:lnTo>
                  <a:lnTo>
                    <a:pt x="204788" y="319087"/>
                  </a:lnTo>
                  <a:lnTo>
                    <a:pt x="154782" y="245269"/>
                  </a:lnTo>
                  <a:lnTo>
                    <a:pt x="214313" y="202405"/>
                  </a:lnTo>
                  <a:lnTo>
                    <a:pt x="150019" y="107156"/>
                  </a:lnTo>
                  <a:cubicBezTo>
                    <a:pt x="149226" y="72230"/>
                    <a:pt x="153193" y="77787"/>
                    <a:pt x="154782" y="45243"/>
                  </a:cubicBezTo>
                  <a:lnTo>
                    <a:pt x="128588" y="0"/>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cxnSp>
          <p:nvCxnSpPr>
            <p:cNvPr id="97" name="直線矢印コネクタ 2"/>
            <p:cNvCxnSpPr>
              <a:cxnSpLocks noChangeShapeType="1"/>
              <a:stCxn id="65" idx="1"/>
            </p:cNvCxnSpPr>
            <p:nvPr/>
          </p:nvCxnSpPr>
          <p:spPr bwMode="auto">
            <a:xfrm flipH="1" flipV="1">
              <a:off x="3909727" y="3335914"/>
              <a:ext cx="1019487" cy="120550"/>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直線矢印コネクタ 2"/>
            <p:cNvCxnSpPr>
              <a:cxnSpLocks noChangeShapeType="1"/>
              <a:stCxn id="65" idx="1"/>
            </p:cNvCxnSpPr>
            <p:nvPr/>
          </p:nvCxnSpPr>
          <p:spPr bwMode="auto">
            <a:xfrm flipH="1" flipV="1">
              <a:off x="4073066" y="3158560"/>
              <a:ext cx="856148" cy="297904"/>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 name="テキスト ボックス 30"/>
            <p:cNvSpPr txBox="1">
              <a:spLocks noChangeArrowheads="1"/>
            </p:cNvSpPr>
            <p:nvPr/>
          </p:nvSpPr>
          <p:spPr bwMode="auto">
            <a:xfrm>
              <a:off x="1844389" y="1043563"/>
              <a:ext cx="415925" cy="231775"/>
            </a:xfrm>
            <a:prstGeom prst="rect">
              <a:avLst/>
            </a:prstGeom>
            <a:solidFill>
              <a:srgbClr val="FFFFFF"/>
            </a:solidFill>
            <a:ln w="9525">
              <a:solidFill>
                <a:srgbClr val="00000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b="1">
                  <a:solidFill>
                    <a:srgbClr val="FF0000"/>
                  </a:solidFill>
                </a:rPr>
                <a:t>晴海</a:t>
              </a:r>
              <a:endParaRPr lang="en-US" altLang="ja-JP" sz="900" b="1">
                <a:solidFill>
                  <a:srgbClr val="FF0000"/>
                </a:solidFill>
              </a:endParaRPr>
            </a:p>
          </p:txBody>
        </p:sp>
        <p:cxnSp>
          <p:nvCxnSpPr>
            <p:cNvPr id="100" name="直線矢印コネクタ 53"/>
            <p:cNvCxnSpPr>
              <a:cxnSpLocks noChangeShapeType="1"/>
            </p:cNvCxnSpPr>
            <p:nvPr/>
          </p:nvCxnSpPr>
          <p:spPr bwMode="auto">
            <a:xfrm>
              <a:off x="3563652" y="1806860"/>
              <a:ext cx="157162" cy="706728"/>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直線矢印コネクタ 57"/>
            <p:cNvCxnSpPr>
              <a:cxnSpLocks noChangeShapeType="1"/>
            </p:cNvCxnSpPr>
            <p:nvPr/>
          </p:nvCxnSpPr>
          <p:spPr bwMode="auto">
            <a:xfrm>
              <a:off x="4698714" y="1265813"/>
              <a:ext cx="390525" cy="676275"/>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直線矢印コネクタ 60"/>
            <p:cNvCxnSpPr>
              <a:cxnSpLocks noChangeShapeType="1"/>
              <a:endCxn id="85" idx="5"/>
            </p:cNvCxnSpPr>
            <p:nvPr/>
          </p:nvCxnSpPr>
          <p:spPr bwMode="auto">
            <a:xfrm flipH="1">
              <a:off x="5225764" y="1670625"/>
              <a:ext cx="187325" cy="452438"/>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直線矢印コネクタ 62"/>
            <p:cNvCxnSpPr>
              <a:cxnSpLocks noChangeShapeType="1"/>
              <a:stCxn id="74" idx="1"/>
              <a:endCxn id="86" idx="2"/>
            </p:cNvCxnSpPr>
            <p:nvPr/>
          </p:nvCxnSpPr>
          <p:spPr bwMode="auto">
            <a:xfrm flipH="1">
              <a:off x="5644956" y="1929224"/>
              <a:ext cx="254145" cy="23565"/>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直線矢印コネクタ 65"/>
            <p:cNvCxnSpPr>
              <a:cxnSpLocks noChangeShapeType="1"/>
              <a:stCxn id="72" idx="1"/>
            </p:cNvCxnSpPr>
            <p:nvPr/>
          </p:nvCxnSpPr>
          <p:spPr bwMode="auto">
            <a:xfrm flipH="1">
              <a:off x="7051390" y="2049884"/>
              <a:ext cx="357546" cy="327179"/>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直線矢印コネクタ 69"/>
            <p:cNvCxnSpPr>
              <a:cxnSpLocks noChangeShapeType="1"/>
              <a:stCxn id="76" idx="1"/>
            </p:cNvCxnSpPr>
            <p:nvPr/>
          </p:nvCxnSpPr>
          <p:spPr bwMode="auto">
            <a:xfrm flipH="1" flipV="1">
              <a:off x="3828764" y="2377063"/>
              <a:ext cx="236538" cy="149225"/>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直線矢印コネクタ 72"/>
            <p:cNvCxnSpPr>
              <a:cxnSpLocks noChangeShapeType="1"/>
              <a:stCxn id="79" idx="3"/>
              <a:endCxn id="83" idx="38"/>
            </p:cNvCxnSpPr>
            <p:nvPr/>
          </p:nvCxnSpPr>
          <p:spPr bwMode="auto">
            <a:xfrm>
              <a:off x="3167596" y="2530849"/>
              <a:ext cx="210903" cy="79482"/>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直線矢印コネクタ 75"/>
            <p:cNvCxnSpPr>
              <a:cxnSpLocks noChangeShapeType="1"/>
            </p:cNvCxnSpPr>
            <p:nvPr/>
          </p:nvCxnSpPr>
          <p:spPr bwMode="auto">
            <a:xfrm>
              <a:off x="2338102" y="3164463"/>
              <a:ext cx="323850" cy="76200"/>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直線矢印コネクタ 78"/>
            <p:cNvCxnSpPr>
              <a:cxnSpLocks noChangeShapeType="1"/>
              <a:stCxn id="71" idx="3"/>
            </p:cNvCxnSpPr>
            <p:nvPr/>
          </p:nvCxnSpPr>
          <p:spPr bwMode="auto">
            <a:xfrm flipV="1">
              <a:off x="2202129" y="3669289"/>
              <a:ext cx="256623" cy="287296"/>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直線矢印コネクタ 80"/>
            <p:cNvCxnSpPr>
              <a:cxnSpLocks noChangeShapeType="1"/>
            </p:cNvCxnSpPr>
            <p:nvPr/>
          </p:nvCxnSpPr>
          <p:spPr bwMode="auto">
            <a:xfrm flipV="1">
              <a:off x="3403314" y="2737425"/>
              <a:ext cx="160338" cy="835025"/>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直線矢印コネクタ 84"/>
            <p:cNvCxnSpPr>
              <a:cxnSpLocks noChangeShapeType="1"/>
            </p:cNvCxnSpPr>
            <p:nvPr/>
          </p:nvCxnSpPr>
          <p:spPr bwMode="auto">
            <a:xfrm flipH="1" flipV="1">
              <a:off x="2857214" y="3704213"/>
              <a:ext cx="95250" cy="641350"/>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直線矢印コネクタ 87"/>
            <p:cNvCxnSpPr>
              <a:cxnSpLocks noChangeShapeType="1"/>
            </p:cNvCxnSpPr>
            <p:nvPr/>
          </p:nvCxnSpPr>
          <p:spPr bwMode="auto">
            <a:xfrm flipH="1">
              <a:off x="1568164" y="5540950"/>
              <a:ext cx="425450" cy="363538"/>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直線矢印コネクタ 89"/>
            <p:cNvCxnSpPr>
              <a:cxnSpLocks noChangeShapeType="1"/>
            </p:cNvCxnSpPr>
            <p:nvPr/>
          </p:nvCxnSpPr>
          <p:spPr bwMode="auto">
            <a:xfrm flipH="1">
              <a:off x="4841589" y="4509075"/>
              <a:ext cx="384175" cy="219075"/>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直線矢印コネクタ 91"/>
            <p:cNvCxnSpPr>
              <a:cxnSpLocks noChangeShapeType="1"/>
            </p:cNvCxnSpPr>
            <p:nvPr/>
          </p:nvCxnSpPr>
          <p:spPr bwMode="auto">
            <a:xfrm flipH="1" flipV="1">
              <a:off x="5013039" y="4942463"/>
              <a:ext cx="152400" cy="195262"/>
            </a:xfrm>
            <a:prstGeom prst="straightConnector1">
              <a:avLst/>
            </a:prstGeom>
            <a:noFill/>
            <a:ln w="1270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テキスト ボックス 43"/>
            <p:cNvSpPr txBox="1">
              <a:spLocks noChangeArrowheads="1"/>
            </p:cNvSpPr>
            <p:nvPr/>
          </p:nvSpPr>
          <p:spPr bwMode="auto">
            <a:xfrm>
              <a:off x="833152" y="3046988"/>
              <a:ext cx="1470025" cy="508000"/>
            </a:xfrm>
            <a:prstGeom prst="rect">
              <a:avLst/>
            </a:prstGeom>
            <a:solidFill>
              <a:srgbClr val="FFFFFF"/>
            </a:solidFill>
            <a:ln w="9525">
              <a:solidFill>
                <a:srgbClr val="00000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900" b="1" dirty="0" smtClean="0">
                  <a:solidFill>
                    <a:srgbClr val="FF0000"/>
                  </a:solidFill>
                  <a:latin typeface="+mn-ea"/>
                  <a:ea typeface="+mn-ea"/>
                </a:rPr>
                <a:t>お台場海浜公園</a:t>
              </a:r>
              <a:endParaRPr lang="en-US" altLang="ja-JP" sz="900" b="1" dirty="0" smtClean="0">
                <a:solidFill>
                  <a:srgbClr val="FF0000"/>
                </a:solidFill>
                <a:latin typeface="+mn-ea"/>
                <a:ea typeface="+mn-ea"/>
              </a:endParaRPr>
            </a:p>
            <a:p>
              <a:pPr>
                <a:spcBef>
                  <a:spcPct val="0"/>
                </a:spcBef>
                <a:buFontTx/>
                <a:buNone/>
                <a:defRPr/>
              </a:pPr>
              <a:r>
                <a:rPr lang="en-US" altLang="ja-JP" sz="900" b="1" dirty="0" smtClean="0">
                  <a:solidFill>
                    <a:srgbClr val="000000"/>
                  </a:solidFill>
                  <a:latin typeface="+mn-ea"/>
                  <a:ea typeface="+mn-ea"/>
                </a:rPr>
                <a:t>〔</a:t>
              </a:r>
              <a:r>
                <a:rPr lang="ja-JP" altLang="en-US" sz="900" b="1" dirty="0" smtClean="0">
                  <a:solidFill>
                    <a:srgbClr val="000000"/>
                  </a:solidFill>
                  <a:latin typeface="+mn-ea"/>
                  <a:ea typeface="+mn-ea"/>
                </a:rPr>
                <a:t>ｵﾘ・ﾊﾟﾗ</a:t>
              </a:r>
              <a:r>
                <a:rPr lang="en-US" altLang="ja-JP" sz="900" b="1" dirty="0" smtClean="0">
                  <a:solidFill>
                    <a:srgbClr val="000000"/>
                  </a:solidFill>
                  <a:latin typeface="+mn-ea"/>
                  <a:ea typeface="+mn-ea"/>
                </a:rPr>
                <a:t>〕</a:t>
              </a:r>
              <a:r>
                <a:rPr lang="ja-JP" altLang="en-US" sz="900" b="1" dirty="0" smtClean="0">
                  <a:solidFill>
                    <a:srgbClr val="000000"/>
                  </a:solidFill>
                  <a:latin typeface="+mn-ea"/>
                  <a:ea typeface="+mn-ea"/>
                </a:rPr>
                <a:t>トライアスロン</a:t>
              </a:r>
              <a:endParaRPr lang="en-US" altLang="ja-JP" sz="900" b="1" dirty="0" smtClean="0">
                <a:solidFill>
                  <a:srgbClr val="FF0000"/>
                </a:solidFill>
                <a:latin typeface="+mn-ea"/>
                <a:ea typeface="+mn-ea"/>
              </a:endParaRPr>
            </a:p>
            <a:p>
              <a:pPr>
                <a:spcBef>
                  <a:spcPct val="0"/>
                </a:spcBef>
                <a:buFontTx/>
                <a:buNone/>
                <a:defRPr/>
              </a:pPr>
              <a:r>
                <a:rPr lang="en-US" altLang="ja-JP" sz="900" b="1" dirty="0" smtClean="0">
                  <a:latin typeface="+mn-ea"/>
                  <a:ea typeface="+mn-ea"/>
                </a:rPr>
                <a:t>〔</a:t>
              </a:r>
              <a:r>
                <a:rPr lang="ja-JP" altLang="en-US" sz="900" b="1" dirty="0" smtClean="0">
                  <a:latin typeface="+mn-ea"/>
                  <a:ea typeface="+mn-ea"/>
                </a:rPr>
                <a:t>ｵﾘ</a:t>
              </a:r>
              <a:r>
                <a:rPr lang="en-US" altLang="ja-JP" sz="900" b="1" dirty="0" smtClean="0">
                  <a:latin typeface="+mn-ea"/>
                  <a:ea typeface="+mn-ea"/>
                </a:rPr>
                <a:t>〕</a:t>
              </a:r>
              <a:r>
                <a:rPr lang="ja-JP" altLang="en-US" sz="900" b="1" dirty="0" smtClean="0">
                  <a:latin typeface="+mn-ea"/>
                  <a:ea typeface="+mn-ea"/>
                </a:rPr>
                <a:t>水泳（マラソン１０</a:t>
              </a:r>
              <a:r>
                <a:rPr lang="en-US" altLang="ja-JP" sz="900" b="1" dirty="0" smtClean="0">
                  <a:latin typeface="+mn-ea"/>
                  <a:ea typeface="+mn-ea"/>
                </a:rPr>
                <a:t>km</a:t>
              </a:r>
              <a:r>
                <a:rPr lang="ja-JP" altLang="en-US" sz="900" b="1" dirty="0" smtClean="0">
                  <a:latin typeface="+mn-ea"/>
                  <a:ea typeface="+mn-ea"/>
                </a:rPr>
                <a:t>）</a:t>
              </a:r>
              <a:endParaRPr lang="en-US" altLang="ja-JP" sz="900" b="1" dirty="0" smtClean="0">
                <a:latin typeface="+mn-ea"/>
                <a:ea typeface="+mn-ea"/>
              </a:endParaRPr>
            </a:p>
          </p:txBody>
        </p:sp>
        <p:sp>
          <p:nvSpPr>
            <p:cNvPr id="71" name="テキスト ボックス 44"/>
            <p:cNvSpPr txBox="1">
              <a:spLocks noChangeArrowheads="1"/>
            </p:cNvSpPr>
            <p:nvPr/>
          </p:nvSpPr>
          <p:spPr bwMode="auto">
            <a:xfrm>
              <a:off x="1106957" y="3771919"/>
              <a:ext cx="1095172" cy="369332"/>
            </a:xfrm>
            <a:prstGeom prst="rect">
              <a:avLst/>
            </a:prstGeom>
            <a:solidFill>
              <a:srgbClr val="FFFFFF"/>
            </a:solidFill>
            <a:ln w="9525">
              <a:solidFill>
                <a:srgbClr val="00000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b="1" dirty="0" smtClean="0">
                  <a:solidFill>
                    <a:srgbClr val="FF0000"/>
                  </a:solidFill>
                </a:rPr>
                <a:t>潮風</a:t>
              </a:r>
              <a:r>
                <a:rPr lang="ja-JP" altLang="en-US" sz="900" b="1" dirty="0">
                  <a:solidFill>
                    <a:srgbClr val="FF0000"/>
                  </a:solidFill>
                </a:rPr>
                <a:t>公園</a:t>
              </a:r>
              <a:endParaRPr lang="en-US" altLang="ja-JP" sz="900" b="1" dirty="0">
                <a:solidFill>
                  <a:srgbClr val="FF0000"/>
                </a:solidFill>
              </a:endParaRPr>
            </a:p>
            <a:p>
              <a:pPr>
                <a:spcBef>
                  <a:spcPct val="0"/>
                </a:spcBef>
                <a:buFontTx/>
                <a:buNone/>
              </a:pPr>
              <a:r>
                <a:rPr lang="en-US" altLang="ja-JP" sz="900" b="1" dirty="0">
                  <a:solidFill>
                    <a:srgbClr val="000000"/>
                  </a:solidFill>
                </a:rPr>
                <a:t>〔</a:t>
              </a:r>
              <a:r>
                <a:rPr lang="ja-JP" altLang="en-US" sz="900" b="1" dirty="0">
                  <a:solidFill>
                    <a:srgbClr val="000000"/>
                  </a:solidFill>
                </a:rPr>
                <a:t>ｵﾘ</a:t>
              </a:r>
              <a:r>
                <a:rPr lang="en-US" altLang="ja-JP" sz="900" b="1" dirty="0">
                  <a:solidFill>
                    <a:srgbClr val="000000"/>
                  </a:solidFill>
                </a:rPr>
                <a:t>〕</a:t>
              </a:r>
              <a:r>
                <a:rPr lang="ja-JP" altLang="en-US" sz="900" b="1" dirty="0">
                  <a:solidFill>
                    <a:srgbClr val="000000"/>
                  </a:solidFill>
                </a:rPr>
                <a:t>ビーチバレー</a:t>
              </a:r>
              <a:endParaRPr lang="en-US" altLang="ja-JP" sz="900" b="1" dirty="0">
                <a:solidFill>
                  <a:srgbClr val="FF0000"/>
                </a:solidFill>
              </a:endParaRPr>
            </a:p>
          </p:txBody>
        </p:sp>
        <p:sp>
          <p:nvSpPr>
            <p:cNvPr id="81" name="テキスト ボックス 22"/>
            <p:cNvSpPr txBox="1">
              <a:spLocks noChangeArrowheads="1"/>
            </p:cNvSpPr>
            <p:nvPr/>
          </p:nvSpPr>
          <p:spPr bwMode="auto">
            <a:xfrm>
              <a:off x="3003264" y="3569275"/>
              <a:ext cx="1305165" cy="507831"/>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b="1" dirty="0" smtClean="0">
                  <a:solidFill>
                    <a:srgbClr val="FF0000"/>
                  </a:solidFill>
                </a:rPr>
                <a:t>（参考）有明</a:t>
              </a:r>
              <a:r>
                <a:rPr lang="ja-JP" altLang="en-US" sz="900" b="1" dirty="0">
                  <a:solidFill>
                    <a:srgbClr val="FF0000"/>
                  </a:solidFill>
                </a:rPr>
                <a:t>テニスの森</a:t>
              </a:r>
              <a:endParaRPr lang="en-US" altLang="ja-JP" sz="900" b="1" dirty="0">
                <a:solidFill>
                  <a:srgbClr val="FF0000"/>
                </a:solidFill>
              </a:endParaRPr>
            </a:p>
            <a:p>
              <a:pPr>
                <a:spcBef>
                  <a:spcPct val="0"/>
                </a:spcBef>
                <a:buFontTx/>
                <a:buNone/>
              </a:pPr>
              <a:r>
                <a:rPr lang="en-US" altLang="ja-JP" sz="900" b="1" dirty="0">
                  <a:solidFill>
                    <a:srgbClr val="000000"/>
                  </a:solidFill>
                </a:rPr>
                <a:t>〔</a:t>
              </a:r>
              <a:r>
                <a:rPr lang="ja-JP" altLang="en-US" sz="900" b="1" dirty="0">
                  <a:solidFill>
                    <a:srgbClr val="000000"/>
                  </a:solidFill>
                </a:rPr>
                <a:t>ｵﾘ</a:t>
              </a:r>
              <a:r>
                <a:rPr lang="en-US" altLang="ja-JP" sz="900" b="1" dirty="0">
                  <a:solidFill>
                    <a:srgbClr val="000000"/>
                  </a:solidFill>
                </a:rPr>
                <a:t>〕</a:t>
              </a:r>
              <a:r>
                <a:rPr lang="ja-JP" altLang="en-US" sz="900" b="1" dirty="0">
                  <a:solidFill>
                    <a:srgbClr val="000000"/>
                  </a:solidFill>
                </a:rPr>
                <a:t>テニス</a:t>
              </a:r>
              <a:endParaRPr lang="en-US" altLang="ja-JP" sz="900" b="1" dirty="0">
                <a:solidFill>
                  <a:srgbClr val="000000"/>
                </a:solidFill>
              </a:endParaRPr>
            </a:p>
            <a:p>
              <a:pPr>
                <a:spcBef>
                  <a:spcPct val="0"/>
                </a:spcBef>
                <a:buFontTx/>
                <a:buNone/>
              </a:pPr>
              <a:r>
                <a:rPr lang="en-US" altLang="ja-JP" sz="900" b="1" dirty="0"/>
                <a:t>〔</a:t>
              </a:r>
              <a:r>
                <a:rPr lang="ja-JP" altLang="en-US" sz="900" b="1" dirty="0"/>
                <a:t>ﾊﾟﾗ</a:t>
              </a:r>
              <a:r>
                <a:rPr lang="en-US" altLang="ja-JP" sz="900" b="1" dirty="0"/>
                <a:t>〕</a:t>
              </a:r>
              <a:r>
                <a:rPr lang="ja-JP" altLang="en-US" sz="900" b="1" dirty="0"/>
                <a:t>車いすテニス</a:t>
              </a:r>
              <a:endParaRPr lang="en-US" altLang="ja-JP" sz="900" b="1" dirty="0"/>
            </a:p>
          </p:txBody>
        </p:sp>
        <p:sp>
          <p:nvSpPr>
            <p:cNvPr id="79" name="テキスト ボックス 22"/>
            <p:cNvSpPr txBox="1">
              <a:spLocks noChangeArrowheads="1"/>
            </p:cNvSpPr>
            <p:nvPr/>
          </p:nvSpPr>
          <p:spPr bwMode="auto">
            <a:xfrm>
              <a:off x="1986358" y="2276933"/>
              <a:ext cx="1181238" cy="507831"/>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b="1" dirty="0" smtClean="0">
                  <a:solidFill>
                    <a:srgbClr val="FF0000"/>
                  </a:solidFill>
                </a:rPr>
                <a:t>有明</a:t>
              </a:r>
              <a:r>
                <a:rPr lang="ja-JP" altLang="en-US" sz="900" b="1" dirty="0">
                  <a:solidFill>
                    <a:srgbClr val="FF0000"/>
                  </a:solidFill>
                </a:rPr>
                <a:t>ＢＭＸコース</a:t>
              </a:r>
              <a:endParaRPr lang="en-US" altLang="ja-JP" sz="900" b="1" dirty="0">
                <a:solidFill>
                  <a:srgbClr val="FF0000"/>
                </a:solidFill>
              </a:endParaRPr>
            </a:p>
            <a:p>
              <a:pPr>
                <a:spcBef>
                  <a:spcPct val="0"/>
                </a:spcBef>
                <a:buFontTx/>
                <a:buNone/>
              </a:pPr>
              <a:r>
                <a:rPr lang="en-US" altLang="ja-JP" sz="900" b="1" dirty="0"/>
                <a:t>〔</a:t>
              </a:r>
              <a:r>
                <a:rPr lang="ja-JP" altLang="en-US" sz="900" b="1" dirty="0"/>
                <a:t>ｵﾘ</a:t>
              </a:r>
              <a:r>
                <a:rPr lang="en-US" altLang="ja-JP" sz="900" b="1" dirty="0"/>
                <a:t>〕</a:t>
              </a:r>
              <a:r>
                <a:rPr lang="ja-JP" altLang="en-US" sz="900" b="1" dirty="0" smtClean="0"/>
                <a:t>ＢＭＸ</a:t>
              </a:r>
              <a:endParaRPr lang="en-US" altLang="ja-JP" sz="900" b="1" dirty="0" smtClean="0"/>
            </a:p>
            <a:p>
              <a:pPr>
                <a:spcBef>
                  <a:spcPct val="0"/>
                </a:spcBef>
                <a:buFontTx/>
                <a:buNone/>
              </a:pPr>
              <a:r>
                <a:rPr lang="en-US" altLang="ja-JP" sz="900" b="1" dirty="0" smtClean="0"/>
                <a:t>〔</a:t>
              </a:r>
              <a:r>
                <a:rPr lang="ja-JP" altLang="en-US" sz="900" b="1" dirty="0" smtClean="0"/>
                <a:t>ｵﾘ</a:t>
              </a:r>
              <a:r>
                <a:rPr lang="en-US" altLang="ja-JP" sz="900" b="1" dirty="0" smtClean="0"/>
                <a:t>〕</a:t>
              </a:r>
              <a:r>
                <a:rPr lang="ja-JP" altLang="en-US" sz="900" b="1" dirty="0" smtClean="0"/>
                <a:t>スケートボード</a:t>
              </a:r>
              <a:endParaRPr lang="en-US" altLang="ja-JP" sz="900" b="1" dirty="0" smtClean="0"/>
            </a:p>
          </p:txBody>
        </p:sp>
        <p:sp>
          <p:nvSpPr>
            <p:cNvPr id="75" name="テキスト ボックス 23"/>
            <p:cNvSpPr txBox="1">
              <a:spLocks noChangeArrowheads="1"/>
            </p:cNvSpPr>
            <p:nvPr/>
          </p:nvSpPr>
          <p:spPr bwMode="auto">
            <a:xfrm>
              <a:off x="1820964" y="1273818"/>
              <a:ext cx="772968" cy="307777"/>
            </a:xfrm>
            <a:prstGeom prst="rect">
              <a:avLst/>
            </a:prstGeom>
            <a:solidFill>
              <a:srgbClr val="FF0000"/>
            </a:solidFill>
            <a:ln w="9525">
              <a:solidFill>
                <a:srgbClr val="00000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400" b="1" dirty="0" smtClean="0">
                  <a:solidFill>
                    <a:schemeClr val="bg1"/>
                  </a:solidFill>
                </a:rPr>
                <a:t> </a:t>
              </a:r>
              <a:r>
                <a:rPr lang="ja-JP" altLang="en-US" sz="1400" b="1" dirty="0" smtClean="0">
                  <a:solidFill>
                    <a:schemeClr val="bg1"/>
                  </a:solidFill>
                </a:rPr>
                <a:t>選手村</a:t>
              </a:r>
              <a:endParaRPr lang="en-US" altLang="ja-JP" sz="1400" b="1" dirty="0">
                <a:solidFill>
                  <a:schemeClr val="bg1"/>
                </a:solidFill>
              </a:endParaRPr>
            </a:p>
          </p:txBody>
        </p:sp>
        <p:sp>
          <p:nvSpPr>
            <p:cNvPr id="80" name="テキスト ボックス 22"/>
            <p:cNvSpPr txBox="1">
              <a:spLocks noChangeArrowheads="1"/>
            </p:cNvSpPr>
            <p:nvPr/>
          </p:nvSpPr>
          <p:spPr bwMode="auto">
            <a:xfrm>
              <a:off x="3339665" y="1299029"/>
              <a:ext cx="992579" cy="507831"/>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b="1" dirty="0" smtClean="0">
                  <a:solidFill>
                    <a:srgbClr val="FF0000"/>
                  </a:solidFill>
                </a:rPr>
                <a:t>有明</a:t>
              </a:r>
              <a:r>
                <a:rPr lang="ja-JP" altLang="en-US" sz="900" b="1" dirty="0">
                  <a:solidFill>
                    <a:srgbClr val="FF0000"/>
                  </a:solidFill>
                </a:rPr>
                <a:t>体操競技場</a:t>
              </a:r>
              <a:endParaRPr lang="en-US" altLang="ja-JP" sz="900" b="1" dirty="0">
                <a:solidFill>
                  <a:srgbClr val="FF0000"/>
                </a:solidFill>
              </a:endParaRPr>
            </a:p>
            <a:p>
              <a:pPr>
                <a:spcBef>
                  <a:spcPct val="0"/>
                </a:spcBef>
                <a:buFontTx/>
                <a:buNone/>
              </a:pPr>
              <a:r>
                <a:rPr lang="ja-JP" altLang="en-US" sz="900" b="1" dirty="0">
                  <a:solidFill>
                    <a:srgbClr val="000000"/>
                  </a:solidFill>
                </a:rPr>
                <a:t>　</a:t>
              </a:r>
              <a:r>
                <a:rPr lang="en-US" altLang="ja-JP" sz="900" b="1" dirty="0">
                  <a:solidFill>
                    <a:srgbClr val="000000"/>
                  </a:solidFill>
                </a:rPr>
                <a:t>〔</a:t>
              </a:r>
              <a:r>
                <a:rPr lang="ja-JP" altLang="en-US" sz="900" b="1" dirty="0">
                  <a:solidFill>
                    <a:srgbClr val="000000"/>
                  </a:solidFill>
                </a:rPr>
                <a:t>ｵﾘ</a:t>
              </a:r>
              <a:r>
                <a:rPr lang="en-US" altLang="ja-JP" sz="900" b="1" dirty="0">
                  <a:solidFill>
                    <a:srgbClr val="000000"/>
                  </a:solidFill>
                </a:rPr>
                <a:t>〕</a:t>
              </a:r>
              <a:r>
                <a:rPr lang="ja-JP" altLang="en-US" sz="900" b="1" dirty="0">
                  <a:solidFill>
                    <a:srgbClr val="000000"/>
                  </a:solidFill>
                </a:rPr>
                <a:t>体操</a:t>
              </a:r>
              <a:endParaRPr lang="en-US" altLang="ja-JP" sz="900" b="1" dirty="0">
                <a:solidFill>
                  <a:srgbClr val="000000"/>
                </a:solidFill>
              </a:endParaRPr>
            </a:p>
            <a:p>
              <a:pPr>
                <a:spcBef>
                  <a:spcPct val="0"/>
                </a:spcBef>
                <a:buFontTx/>
                <a:buNone/>
              </a:pPr>
              <a:r>
                <a:rPr lang="ja-JP" altLang="en-US" sz="900" b="1" dirty="0">
                  <a:solidFill>
                    <a:srgbClr val="000000"/>
                  </a:solidFill>
                </a:rPr>
                <a:t>　</a:t>
              </a:r>
              <a:r>
                <a:rPr lang="en-US" altLang="ja-JP" sz="900" b="1" dirty="0">
                  <a:solidFill>
                    <a:srgbClr val="000000"/>
                  </a:solidFill>
                </a:rPr>
                <a:t>〔</a:t>
              </a:r>
              <a:r>
                <a:rPr lang="ja-JP" altLang="en-US" sz="900" b="1" dirty="0">
                  <a:solidFill>
                    <a:srgbClr val="000000"/>
                  </a:solidFill>
                </a:rPr>
                <a:t>ﾊﾟﾗ</a:t>
              </a:r>
              <a:r>
                <a:rPr lang="en-US" altLang="ja-JP" sz="900" b="1" dirty="0">
                  <a:solidFill>
                    <a:srgbClr val="000000"/>
                  </a:solidFill>
                </a:rPr>
                <a:t>〕</a:t>
              </a:r>
              <a:r>
                <a:rPr lang="ja-JP" altLang="en-US" sz="900" b="1" dirty="0">
                  <a:solidFill>
                    <a:srgbClr val="000000"/>
                  </a:solidFill>
                </a:rPr>
                <a:t>ボッチャ</a:t>
              </a:r>
              <a:endParaRPr lang="en-US" altLang="ja-JP" sz="900" b="1" dirty="0">
                <a:solidFill>
                  <a:srgbClr val="FF0000"/>
                </a:solidFill>
              </a:endParaRPr>
            </a:p>
          </p:txBody>
        </p:sp>
        <p:sp>
          <p:nvSpPr>
            <p:cNvPr id="76" name="テキスト ボックス 22"/>
            <p:cNvSpPr txBox="1">
              <a:spLocks noChangeArrowheads="1"/>
            </p:cNvSpPr>
            <p:nvPr/>
          </p:nvSpPr>
          <p:spPr bwMode="auto">
            <a:xfrm>
              <a:off x="4064522" y="2271886"/>
              <a:ext cx="1983235" cy="507831"/>
            </a:xfrm>
            <a:prstGeom prst="rect">
              <a:avLst/>
            </a:prstGeom>
            <a:solidFill>
              <a:srgbClr val="FFFFFF"/>
            </a:solidFill>
            <a:ln w="9525">
              <a:solidFill>
                <a:srgbClr val="00000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b="1" dirty="0" smtClean="0">
                  <a:solidFill>
                    <a:srgbClr val="FF0000"/>
                  </a:solidFill>
                </a:rPr>
                <a:t>有明</a:t>
              </a:r>
              <a:r>
                <a:rPr lang="ja-JP" altLang="en-US" sz="900" b="1" dirty="0">
                  <a:solidFill>
                    <a:srgbClr val="FF0000"/>
                  </a:solidFill>
                </a:rPr>
                <a:t>アリーナ</a:t>
              </a:r>
              <a:endParaRPr lang="en-US" altLang="ja-JP" sz="900" b="1" dirty="0">
                <a:solidFill>
                  <a:srgbClr val="FF0000"/>
                </a:solidFill>
              </a:endParaRPr>
            </a:p>
            <a:p>
              <a:pPr>
                <a:spcBef>
                  <a:spcPct val="0"/>
                </a:spcBef>
                <a:buFontTx/>
                <a:buNone/>
              </a:pPr>
              <a:r>
                <a:rPr lang="en-US" altLang="ja-JP" sz="900" b="1" dirty="0"/>
                <a:t>〔</a:t>
              </a:r>
              <a:r>
                <a:rPr lang="ja-JP" altLang="en-US" sz="900" b="1" dirty="0"/>
                <a:t>ｵﾘ</a:t>
              </a:r>
              <a:r>
                <a:rPr lang="en-US" altLang="ja-JP" sz="900" b="1" dirty="0"/>
                <a:t>〕</a:t>
              </a:r>
              <a:r>
                <a:rPr lang="ja-JP" altLang="en-US" sz="900" b="1" dirty="0"/>
                <a:t>バレーボール</a:t>
              </a:r>
              <a:endParaRPr lang="en-US" altLang="ja-JP" sz="900" b="1" dirty="0"/>
            </a:p>
            <a:p>
              <a:pPr>
                <a:spcBef>
                  <a:spcPct val="0"/>
                </a:spcBef>
                <a:buFontTx/>
                <a:buNone/>
              </a:pPr>
              <a:r>
                <a:rPr lang="en-US" altLang="ja-JP" sz="900" b="1" dirty="0"/>
                <a:t>〔</a:t>
              </a:r>
              <a:r>
                <a:rPr lang="ja-JP" altLang="en-US" sz="900" b="1" dirty="0"/>
                <a:t>ﾊﾟﾗ</a:t>
              </a:r>
              <a:r>
                <a:rPr lang="en-US" altLang="ja-JP" sz="900" b="1" dirty="0"/>
                <a:t>〕</a:t>
              </a:r>
              <a:r>
                <a:rPr lang="ja-JP" altLang="en-US" sz="900" b="1" dirty="0"/>
                <a:t>車椅子バスケットボール（決勝）</a:t>
              </a:r>
              <a:endParaRPr lang="en-US" altLang="ja-JP" sz="900" b="1" dirty="0"/>
            </a:p>
          </p:txBody>
        </p:sp>
        <p:sp>
          <p:nvSpPr>
            <p:cNvPr id="73" name="テキスト ボックス 56"/>
            <p:cNvSpPr txBox="1">
              <a:spLocks noChangeArrowheads="1"/>
            </p:cNvSpPr>
            <p:nvPr/>
          </p:nvSpPr>
          <p:spPr bwMode="auto">
            <a:xfrm>
              <a:off x="4085144" y="887661"/>
              <a:ext cx="1837362" cy="369332"/>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b="1" smtClean="0">
                  <a:solidFill>
                    <a:srgbClr val="FF0000"/>
                  </a:solidFill>
                </a:rPr>
                <a:t>オリンピックアクアティクスセンター</a:t>
              </a:r>
              <a:endParaRPr lang="en-US" altLang="ja-JP" sz="900" b="1" dirty="0">
                <a:solidFill>
                  <a:srgbClr val="FF0000"/>
                </a:solidFill>
              </a:endParaRPr>
            </a:p>
            <a:p>
              <a:pPr>
                <a:spcBef>
                  <a:spcPct val="0"/>
                </a:spcBef>
                <a:buFontTx/>
                <a:buNone/>
              </a:pPr>
              <a:r>
                <a:rPr lang="en-US" altLang="ja-JP" sz="900" b="1" dirty="0">
                  <a:solidFill>
                    <a:srgbClr val="000000"/>
                  </a:solidFill>
                </a:rPr>
                <a:t>〔</a:t>
              </a:r>
              <a:r>
                <a:rPr lang="ja-JP" altLang="en-US" sz="900" b="1" dirty="0">
                  <a:solidFill>
                    <a:srgbClr val="000000"/>
                  </a:solidFill>
                </a:rPr>
                <a:t>ｵﾘ・ﾊﾟﾗ</a:t>
              </a:r>
              <a:r>
                <a:rPr lang="en-US" altLang="ja-JP" sz="900" b="1" dirty="0">
                  <a:solidFill>
                    <a:srgbClr val="000000"/>
                  </a:solidFill>
                </a:rPr>
                <a:t>〕</a:t>
              </a:r>
              <a:r>
                <a:rPr lang="ja-JP" altLang="en-US" sz="900" b="1" dirty="0">
                  <a:solidFill>
                    <a:srgbClr val="000000"/>
                  </a:solidFill>
                </a:rPr>
                <a:t>水泳</a:t>
              </a:r>
              <a:endParaRPr lang="en-US" altLang="ja-JP" sz="900" b="1" dirty="0">
                <a:solidFill>
                  <a:srgbClr val="000000"/>
                </a:solidFill>
              </a:endParaRPr>
            </a:p>
          </p:txBody>
        </p:sp>
        <p:sp>
          <p:nvSpPr>
            <p:cNvPr id="77" name="テキスト ボックス 62"/>
            <p:cNvSpPr txBox="1">
              <a:spLocks noChangeArrowheads="1"/>
            </p:cNvSpPr>
            <p:nvPr/>
          </p:nvSpPr>
          <p:spPr bwMode="auto">
            <a:xfrm>
              <a:off x="5201952" y="1282265"/>
              <a:ext cx="1223412" cy="369332"/>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b="1" dirty="0" smtClean="0">
                  <a:solidFill>
                    <a:srgbClr val="FF0000"/>
                  </a:solidFill>
                </a:rPr>
                <a:t>東京</a:t>
              </a:r>
              <a:r>
                <a:rPr lang="ja-JP" altLang="en-US" sz="900" b="1" dirty="0">
                  <a:solidFill>
                    <a:srgbClr val="FF0000"/>
                  </a:solidFill>
                </a:rPr>
                <a:t>辰巳国際水泳場</a:t>
              </a:r>
              <a:endParaRPr lang="en-US" altLang="ja-JP" sz="900" b="1" dirty="0">
                <a:solidFill>
                  <a:srgbClr val="FF0000"/>
                </a:solidFill>
              </a:endParaRPr>
            </a:p>
            <a:p>
              <a:pPr>
                <a:spcBef>
                  <a:spcPct val="0"/>
                </a:spcBef>
                <a:buFontTx/>
                <a:buNone/>
              </a:pPr>
              <a:r>
                <a:rPr lang="en-US" altLang="ja-JP" sz="900" b="1" dirty="0">
                  <a:solidFill>
                    <a:srgbClr val="000000"/>
                  </a:solidFill>
                </a:rPr>
                <a:t>〔</a:t>
              </a:r>
              <a:r>
                <a:rPr lang="ja-JP" altLang="en-US" sz="900" b="1" dirty="0">
                  <a:solidFill>
                    <a:srgbClr val="000000"/>
                  </a:solidFill>
                </a:rPr>
                <a:t>ｵﾘ</a:t>
              </a:r>
              <a:r>
                <a:rPr lang="en-US" altLang="ja-JP" sz="900" b="1" dirty="0">
                  <a:solidFill>
                    <a:srgbClr val="000000"/>
                  </a:solidFill>
                </a:rPr>
                <a:t>〕</a:t>
              </a:r>
              <a:r>
                <a:rPr lang="ja-JP" altLang="en-US" sz="900" b="1" dirty="0">
                  <a:solidFill>
                    <a:srgbClr val="000000"/>
                  </a:solidFill>
                </a:rPr>
                <a:t>水球</a:t>
              </a:r>
              <a:endParaRPr lang="en-US" altLang="ja-JP" sz="900" b="1" dirty="0">
                <a:solidFill>
                  <a:srgbClr val="000000"/>
                </a:solidFill>
              </a:endParaRPr>
            </a:p>
          </p:txBody>
        </p:sp>
        <p:sp>
          <p:nvSpPr>
            <p:cNvPr id="74" name="テキスト ボックス 24"/>
            <p:cNvSpPr txBox="1">
              <a:spLocks noChangeArrowheads="1"/>
            </p:cNvSpPr>
            <p:nvPr/>
          </p:nvSpPr>
          <p:spPr bwMode="auto">
            <a:xfrm>
              <a:off x="5899101" y="1675308"/>
              <a:ext cx="1261884" cy="507831"/>
            </a:xfrm>
            <a:prstGeom prst="rect">
              <a:avLst/>
            </a:prstGeom>
            <a:solidFill>
              <a:srgbClr val="FFFFFF"/>
            </a:solidFill>
            <a:ln w="9525">
              <a:solidFill>
                <a:srgbClr val="00000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b="1" dirty="0" smtClean="0">
                  <a:solidFill>
                    <a:srgbClr val="FF0000"/>
                  </a:solidFill>
                </a:rPr>
                <a:t>アーチェリー会場</a:t>
              </a:r>
              <a:endParaRPr lang="en-US" altLang="ja-JP" sz="900" b="1" dirty="0" smtClean="0">
                <a:solidFill>
                  <a:srgbClr val="FF0000"/>
                </a:solidFill>
              </a:endParaRPr>
            </a:p>
            <a:p>
              <a:pPr>
                <a:spcBef>
                  <a:spcPct val="0"/>
                </a:spcBef>
                <a:buFontTx/>
                <a:buNone/>
              </a:pPr>
              <a:r>
                <a:rPr lang="ja-JP" altLang="en-US" sz="900" b="1" dirty="0">
                  <a:solidFill>
                    <a:srgbClr val="FF0000"/>
                  </a:solidFill>
                </a:rPr>
                <a:t>　</a:t>
              </a:r>
              <a:r>
                <a:rPr lang="ja-JP" altLang="en-US" sz="900" b="1" dirty="0" smtClean="0">
                  <a:solidFill>
                    <a:srgbClr val="FF0000"/>
                  </a:solidFill>
                </a:rPr>
                <a:t>　　（夢</a:t>
              </a:r>
              <a:r>
                <a:rPr lang="ja-JP" altLang="en-US" sz="900" b="1" dirty="0">
                  <a:solidFill>
                    <a:srgbClr val="FF0000"/>
                  </a:solidFill>
                </a:rPr>
                <a:t>の島</a:t>
              </a:r>
              <a:r>
                <a:rPr lang="ja-JP" altLang="en-US" sz="900" b="1" dirty="0" smtClean="0">
                  <a:solidFill>
                    <a:srgbClr val="FF0000"/>
                  </a:solidFill>
                </a:rPr>
                <a:t>公園）</a:t>
              </a:r>
              <a:endParaRPr lang="en-US" altLang="ja-JP" sz="900" b="1" dirty="0">
                <a:solidFill>
                  <a:srgbClr val="FF0000"/>
                </a:solidFill>
              </a:endParaRPr>
            </a:p>
            <a:p>
              <a:pPr>
                <a:spcBef>
                  <a:spcPct val="0"/>
                </a:spcBef>
                <a:buFontTx/>
                <a:buNone/>
              </a:pPr>
              <a:r>
                <a:rPr lang="en-US" altLang="ja-JP" sz="900" b="1" dirty="0">
                  <a:solidFill>
                    <a:srgbClr val="000000"/>
                  </a:solidFill>
                </a:rPr>
                <a:t>〔</a:t>
              </a:r>
              <a:r>
                <a:rPr lang="ja-JP" altLang="en-US" sz="900" b="1" dirty="0">
                  <a:solidFill>
                    <a:srgbClr val="000000"/>
                  </a:solidFill>
                </a:rPr>
                <a:t>ｵﾘ・ﾊﾟﾗ</a:t>
              </a:r>
              <a:r>
                <a:rPr lang="en-US" altLang="ja-JP" sz="900" b="1" dirty="0">
                  <a:solidFill>
                    <a:srgbClr val="000000"/>
                  </a:solidFill>
                </a:rPr>
                <a:t>〕</a:t>
              </a:r>
              <a:r>
                <a:rPr lang="ja-JP" altLang="en-US" sz="900" b="1" dirty="0">
                  <a:solidFill>
                    <a:srgbClr val="000000"/>
                  </a:solidFill>
                </a:rPr>
                <a:t>アーチェリー</a:t>
              </a:r>
            </a:p>
          </p:txBody>
        </p:sp>
        <p:sp>
          <p:nvSpPr>
            <p:cNvPr id="72" name="テキスト ボックス 49"/>
            <p:cNvSpPr txBox="1">
              <a:spLocks noChangeArrowheads="1"/>
            </p:cNvSpPr>
            <p:nvPr/>
          </p:nvSpPr>
          <p:spPr bwMode="auto">
            <a:xfrm>
              <a:off x="7408936" y="1865218"/>
              <a:ext cx="1374094" cy="369332"/>
            </a:xfrm>
            <a:prstGeom prst="rect">
              <a:avLst/>
            </a:prstGeom>
            <a:solidFill>
              <a:srgbClr val="FFFFFF"/>
            </a:solidFill>
            <a:ln w="9525">
              <a:solidFill>
                <a:srgbClr val="00000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900" b="1" dirty="0" smtClean="0">
                  <a:solidFill>
                    <a:srgbClr val="FF0000"/>
                  </a:solidFill>
                </a:rPr>
                <a:t> </a:t>
              </a:r>
              <a:r>
                <a:rPr lang="ja-JP" altLang="en-US" sz="900" b="1" dirty="0" smtClean="0">
                  <a:solidFill>
                    <a:srgbClr val="FF0000"/>
                  </a:solidFill>
                </a:rPr>
                <a:t>カヌースラローム会場</a:t>
              </a:r>
              <a:endParaRPr lang="en-US" altLang="ja-JP" sz="900" b="1" dirty="0">
                <a:solidFill>
                  <a:srgbClr val="FF0000"/>
                </a:solidFill>
              </a:endParaRPr>
            </a:p>
            <a:p>
              <a:pPr>
                <a:spcBef>
                  <a:spcPct val="0"/>
                </a:spcBef>
                <a:buFontTx/>
                <a:buNone/>
              </a:pPr>
              <a:r>
                <a:rPr lang="en-US" altLang="ja-JP" sz="900" b="1" dirty="0">
                  <a:solidFill>
                    <a:srgbClr val="000000"/>
                  </a:solidFill>
                </a:rPr>
                <a:t>〔</a:t>
              </a:r>
              <a:r>
                <a:rPr lang="ja-JP" altLang="en-US" sz="900" b="1" dirty="0">
                  <a:solidFill>
                    <a:srgbClr val="000000"/>
                  </a:solidFill>
                </a:rPr>
                <a:t>ｵﾘ</a:t>
              </a:r>
              <a:r>
                <a:rPr lang="en-US" altLang="ja-JP" sz="900" b="1" dirty="0">
                  <a:solidFill>
                    <a:srgbClr val="000000"/>
                  </a:solidFill>
                </a:rPr>
                <a:t>〕</a:t>
              </a:r>
              <a:r>
                <a:rPr lang="ja-JP" altLang="en-US" sz="900" b="1" dirty="0">
                  <a:solidFill>
                    <a:srgbClr val="000000"/>
                  </a:solidFill>
                </a:rPr>
                <a:t>カヌー（スラローム）</a:t>
              </a:r>
              <a:endParaRPr lang="en-US" altLang="ja-JP" sz="900" b="1" dirty="0">
                <a:solidFill>
                  <a:srgbClr val="FF0000"/>
                </a:solidFill>
              </a:endParaRPr>
            </a:p>
          </p:txBody>
        </p:sp>
        <p:sp>
          <p:nvSpPr>
            <p:cNvPr id="66" name="テキスト ボックス 27"/>
            <p:cNvSpPr txBox="1">
              <a:spLocks noChangeArrowheads="1"/>
            </p:cNvSpPr>
            <p:nvPr/>
          </p:nvSpPr>
          <p:spPr bwMode="auto">
            <a:xfrm>
              <a:off x="4883599" y="4141251"/>
              <a:ext cx="2052165" cy="369332"/>
            </a:xfrm>
            <a:prstGeom prst="rect">
              <a:avLst/>
            </a:prstGeom>
            <a:solidFill>
              <a:srgbClr val="FFFFFF"/>
            </a:solidFill>
            <a:ln w="9525">
              <a:solidFill>
                <a:srgbClr val="00000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b="1" dirty="0" smtClean="0">
                  <a:solidFill>
                    <a:srgbClr val="FF0000"/>
                  </a:solidFill>
                </a:rPr>
                <a:t>海</a:t>
              </a:r>
              <a:r>
                <a:rPr lang="ja-JP" altLang="en-US" sz="900" b="1" dirty="0">
                  <a:solidFill>
                    <a:srgbClr val="FF0000"/>
                  </a:solidFill>
                </a:rPr>
                <a:t>の森クロスカントリーコース</a:t>
              </a:r>
              <a:endParaRPr lang="en-US" altLang="ja-JP" sz="900" b="1" dirty="0">
                <a:solidFill>
                  <a:srgbClr val="FF0000"/>
                </a:solidFill>
              </a:endParaRPr>
            </a:p>
            <a:p>
              <a:pPr>
                <a:spcBef>
                  <a:spcPct val="0"/>
                </a:spcBef>
                <a:buFontTx/>
                <a:buNone/>
              </a:pPr>
              <a:r>
                <a:rPr lang="en-US" altLang="ja-JP" sz="900" b="1" dirty="0"/>
                <a:t>〔</a:t>
              </a:r>
              <a:r>
                <a:rPr lang="ja-JP" altLang="en-US" sz="900" b="1" dirty="0"/>
                <a:t>ｵﾘ</a:t>
              </a:r>
              <a:r>
                <a:rPr lang="en-US" altLang="ja-JP" sz="900" b="1" dirty="0"/>
                <a:t>〕</a:t>
              </a:r>
              <a:r>
                <a:rPr lang="ja-JP" altLang="en-US" sz="900" b="1" dirty="0"/>
                <a:t>馬術（総合馬術クロスカントリー）</a:t>
              </a:r>
              <a:endParaRPr lang="en-US" altLang="ja-JP" sz="900" b="1" dirty="0"/>
            </a:p>
          </p:txBody>
        </p:sp>
        <p:sp>
          <p:nvSpPr>
            <p:cNvPr id="67" name="テキスト ボックス 29"/>
            <p:cNvSpPr txBox="1">
              <a:spLocks noChangeArrowheads="1"/>
            </p:cNvSpPr>
            <p:nvPr/>
          </p:nvSpPr>
          <p:spPr bwMode="auto">
            <a:xfrm>
              <a:off x="4965970" y="5139709"/>
              <a:ext cx="1326004" cy="646331"/>
            </a:xfrm>
            <a:prstGeom prst="rect">
              <a:avLst/>
            </a:prstGeom>
            <a:solidFill>
              <a:srgbClr val="FFFFFF"/>
            </a:solidFill>
            <a:ln w="9525">
              <a:solidFill>
                <a:srgbClr val="00000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b="1" dirty="0" smtClean="0">
                  <a:solidFill>
                    <a:srgbClr val="FF0000"/>
                  </a:solidFill>
                </a:rPr>
                <a:t>海</a:t>
              </a:r>
              <a:r>
                <a:rPr lang="ja-JP" altLang="en-US" sz="900" b="1" dirty="0">
                  <a:solidFill>
                    <a:srgbClr val="FF0000"/>
                  </a:solidFill>
                </a:rPr>
                <a:t>の森水上競技場</a:t>
              </a:r>
              <a:endParaRPr lang="en-US" altLang="ja-JP" sz="900" b="1" dirty="0">
                <a:solidFill>
                  <a:srgbClr val="FF0000"/>
                </a:solidFill>
              </a:endParaRPr>
            </a:p>
            <a:p>
              <a:pPr>
                <a:spcBef>
                  <a:spcPct val="0"/>
                </a:spcBef>
                <a:buFontTx/>
                <a:buNone/>
              </a:pPr>
              <a:r>
                <a:rPr lang="en-US" altLang="ja-JP" sz="900" b="1" dirty="0">
                  <a:solidFill>
                    <a:srgbClr val="000000"/>
                  </a:solidFill>
                </a:rPr>
                <a:t>〔</a:t>
              </a:r>
              <a:r>
                <a:rPr lang="ja-JP" altLang="en-US" sz="900" b="1" dirty="0">
                  <a:solidFill>
                    <a:srgbClr val="000000"/>
                  </a:solidFill>
                </a:rPr>
                <a:t>ｵﾘ</a:t>
              </a:r>
              <a:r>
                <a:rPr lang="en-US" altLang="ja-JP" sz="900" b="1" dirty="0">
                  <a:solidFill>
                    <a:srgbClr val="000000"/>
                  </a:solidFill>
                </a:rPr>
                <a:t>〕</a:t>
              </a:r>
              <a:r>
                <a:rPr lang="ja-JP" altLang="en-US" sz="900" b="1" dirty="0">
                  <a:solidFill>
                    <a:srgbClr val="000000"/>
                  </a:solidFill>
                </a:rPr>
                <a:t>カヌー（スプリント）</a:t>
              </a:r>
              <a:endParaRPr lang="en-US" altLang="ja-JP" sz="900" b="1" dirty="0">
                <a:solidFill>
                  <a:srgbClr val="FF0000"/>
                </a:solidFill>
              </a:endParaRPr>
            </a:p>
            <a:p>
              <a:pPr>
                <a:spcBef>
                  <a:spcPct val="0"/>
                </a:spcBef>
                <a:buFontTx/>
                <a:buNone/>
              </a:pPr>
              <a:r>
                <a:rPr lang="en-US" altLang="ja-JP" sz="900" b="1" dirty="0">
                  <a:solidFill>
                    <a:srgbClr val="000000"/>
                  </a:solidFill>
                </a:rPr>
                <a:t>〔</a:t>
              </a:r>
              <a:r>
                <a:rPr lang="ja-JP" altLang="en-US" sz="900" b="1" dirty="0">
                  <a:solidFill>
                    <a:srgbClr val="000000"/>
                  </a:solidFill>
                </a:rPr>
                <a:t>ｵﾘ・ﾊﾟﾗ</a:t>
              </a:r>
              <a:r>
                <a:rPr lang="en-US" altLang="ja-JP" sz="900" b="1" dirty="0">
                  <a:solidFill>
                    <a:srgbClr val="000000"/>
                  </a:solidFill>
                </a:rPr>
                <a:t>〕</a:t>
              </a:r>
              <a:r>
                <a:rPr lang="ja-JP" altLang="en-US" sz="900" b="1" dirty="0">
                  <a:solidFill>
                    <a:srgbClr val="000000"/>
                  </a:solidFill>
                </a:rPr>
                <a:t>ボート</a:t>
              </a:r>
              <a:endParaRPr lang="en-US" altLang="ja-JP" sz="900" b="1" dirty="0">
                <a:solidFill>
                  <a:srgbClr val="000000"/>
                </a:solidFill>
              </a:endParaRPr>
            </a:p>
            <a:p>
              <a:pPr>
                <a:spcBef>
                  <a:spcPct val="0"/>
                </a:spcBef>
                <a:buFontTx/>
                <a:buNone/>
              </a:pPr>
              <a:r>
                <a:rPr lang="en-US" altLang="ja-JP" sz="900" b="1" dirty="0">
                  <a:solidFill>
                    <a:srgbClr val="000000"/>
                  </a:solidFill>
                </a:rPr>
                <a:t>〔</a:t>
              </a:r>
              <a:r>
                <a:rPr lang="ja-JP" altLang="en-US" sz="900" b="1" dirty="0">
                  <a:solidFill>
                    <a:srgbClr val="000000"/>
                  </a:solidFill>
                </a:rPr>
                <a:t>ﾊﾟﾗ</a:t>
              </a:r>
              <a:r>
                <a:rPr lang="en-US" altLang="ja-JP" sz="900" b="1" dirty="0">
                  <a:solidFill>
                    <a:srgbClr val="000000"/>
                  </a:solidFill>
                </a:rPr>
                <a:t>〕</a:t>
              </a:r>
              <a:r>
                <a:rPr lang="ja-JP" altLang="en-US" sz="900" b="1" dirty="0">
                  <a:solidFill>
                    <a:srgbClr val="000000"/>
                  </a:solidFill>
                </a:rPr>
                <a:t>カヌー</a:t>
              </a:r>
              <a:endParaRPr lang="en-US" altLang="ja-JP" sz="900" b="1" dirty="0">
                <a:solidFill>
                  <a:srgbClr val="FF0000"/>
                </a:solidFill>
              </a:endParaRPr>
            </a:p>
          </p:txBody>
        </p:sp>
      </p:grpSp>
      <p:sp>
        <p:nvSpPr>
          <p:cNvPr id="53" name="テキスト ボックス 44"/>
          <p:cNvSpPr txBox="1">
            <a:spLocks noChangeArrowheads="1"/>
          </p:cNvSpPr>
          <p:nvPr/>
        </p:nvSpPr>
        <p:spPr bwMode="auto">
          <a:xfrm>
            <a:off x="2012186" y="4348255"/>
            <a:ext cx="1846980" cy="646331"/>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b="1" dirty="0" smtClean="0">
                <a:solidFill>
                  <a:srgbClr val="FF0000"/>
                </a:solidFill>
              </a:rPr>
              <a:t>（参考）青海</a:t>
            </a:r>
            <a:r>
              <a:rPr lang="ja-JP" altLang="en-US" sz="900" b="1" dirty="0">
                <a:solidFill>
                  <a:srgbClr val="FF0000"/>
                </a:solidFill>
              </a:rPr>
              <a:t>アーバンスポーツ会場</a:t>
            </a:r>
            <a:endParaRPr lang="en-US" altLang="ja-JP" sz="900" b="1" dirty="0">
              <a:solidFill>
                <a:srgbClr val="FF0000"/>
              </a:solidFill>
            </a:endParaRPr>
          </a:p>
          <a:p>
            <a:pPr>
              <a:spcBef>
                <a:spcPct val="0"/>
              </a:spcBef>
              <a:buFontTx/>
              <a:buNone/>
            </a:pPr>
            <a:r>
              <a:rPr lang="en-US" altLang="ja-JP" sz="900" b="1" dirty="0" smtClean="0">
                <a:solidFill>
                  <a:srgbClr val="000000"/>
                </a:solidFill>
              </a:rPr>
              <a:t>〔</a:t>
            </a:r>
            <a:r>
              <a:rPr lang="ja-JP" altLang="en-US" sz="900" b="1" dirty="0">
                <a:solidFill>
                  <a:srgbClr val="000000"/>
                </a:solidFill>
              </a:rPr>
              <a:t>ｵﾘ</a:t>
            </a:r>
            <a:r>
              <a:rPr lang="en-US" altLang="ja-JP" sz="900" b="1" dirty="0">
                <a:solidFill>
                  <a:srgbClr val="000000"/>
                </a:solidFill>
              </a:rPr>
              <a:t>〕</a:t>
            </a:r>
            <a:r>
              <a:rPr lang="ja-JP" altLang="en-US" sz="900" b="1" dirty="0" smtClean="0">
                <a:solidFill>
                  <a:srgbClr val="000000"/>
                </a:solidFill>
              </a:rPr>
              <a:t>スポーツクライミング</a:t>
            </a:r>
            <a:endParaRPr lang="en-US" altLang="ja-JP" sz="900" b="1" dirty="0" smtClean="0">
              <a:solidFill>
                <a:srgbClr val="000000"/>
              </a:solidFill>
            </a:endParaRPr>
          </a:p>
          <a:p>
            <a:pPr>
              <a:spcBef>
                <a:spcPct val="0"/>
              </a:spcBef>
              <a:buFontTx/>
              <a:buNone/>
            </a:pPr>
            <a:r>
              <a:rPr lang="ja-JP" altLang="en-US" sz="900" b="1" dirty="0">
                <a:solidFill>
                  <a:srgbClr val="000000"/>
                </a:solidFill>
              </a:rPr>
              <a:t>　</a:t>
            </a:r>
            <a:r>
              <a:rPr lang="ja-JP" altLang="en-US" sz="900" b="1" dirty="0" smtClean="0">
                <a:solidFill>
                  <a:srgbClr val="000000"/>
                </a:solidFill>
              </a:rPr>
              <a:t>　　バスケットボール（３ｘ３）</a:t>
            </a:r>
            <a:endParaRPr lang="en-US" altLang="ja-JP" sz="900" b="1" dirty="0">
              <a:solidFill>
                <a:srgbClr val="000000"/>
              </a:solidFill>
            </a:endParaRPr>
          </a:p>
          <a:p>
            <a:pPr>
              <a:spcBef>
                <a:spcPct val="0"/>
              </a:spcBef>
              <a:buFontTx/>
              <a:buNone/>
            </a:pPr>
            <a:r>
              <a:rPr lang="en-US" altLang="ja-JP" sz="900" b="1" dirty="0">
                <a:solidFill>
                  <a:srgbClr val="000000"/>
                </a:solidFill>
              </a:rPr>
              <a:t>〔</a:t>
            </a:r>
            <a:r>
              <a:rPr lang="ja-JP" altLang="en-US" sz="900" b="1" dirty="0">
                <a:solidFill>
                  <a:srgbClr val="000000"/>
                </a:solidFill>
              </a:rPr>
              <a:t>ﾊﾟﾗ</a:t>
            </a:r>
            <a:r>
              <a:rPr lang="en-US" altLang="ja-JP" sz="900" b="1" dirty="0">
                <a:solidFill>
                  <a:srgbClr val="000000"/>
                </a:solidFill>
              </a:rPr>
              <a:t>〕</a:t>
            </a:r>
            <a:r>
              <a:rPr lang="ja-JP" altLang="en-US" sz="900" b="1" dirty="0">
                <a:solidFill>
                  <a:srgbClr val="000000"/>
                </a:solidFill>
              </a:rPr>
              <a:t>五人制サッカー</a:t>
            </a:r>
            <a:endParaRPr lang="en-US" altLang="ja-JP" sz="900" b="1" dirty="0">
              <a:solidFill>
                <a:srgbClr val="FF0000"/>
              </a:solidFill>
            </a:endParaRPr>
          </a:p>
        </p:txBody>
      </p:sp>
      <p:sp>
        <p:nvSpPr>
          <p:cNvPr id="54" name="テキスト ボックス 29"/>
          <p:cNvSpPr txBox="1">
            <a:spLocks noChangeArrowheads="1"/>
          </p:cNvSpPr>
          <p:nvPr/>
        </p:nvSpPr>
        <p:spPr bwMode="auto">
          <a:xfrm>
            <a:off x="7624502" y="6126079"/>
            <a:ext cx="1529586" cy="253916"/>
          </a:xfrm>
          <a:prstGeom prst="rect">
            <a:avLst/>
          </a:prstGeom>
          <a:solidFill>
            <a:srgbClr val="FFFFFF"/>
          </a:solidFill>
          <a:ln w="9525">
            <a:solidFill>
              <a:srgbClr val="00000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050" b="1" dirty="0" smtClean="0"/>
              <a:t>情報元：組織委員会ＨＰ</a:t>
            </a:r>
            <a:endParaRPr lang="en-US" altLang="ja-JP" sz="1050" b="1" dirty="0"/>
          </a:p>
        </p:txBody>
      </p:sp>
      <p:sp>
        <p:nvSpPr>
          <p:cNvPr id="56" name="テキスト ボックス 55"/>
          <p:cNvSpPr txBox="1"/>
          <p:nvPr/>
        </p:nvSpPr>
        <p:spPr>
          <a:xfrm>
            <a:off x="278409" y="35842"/>
            <a:ext cx="2505494" cy="276999"/>
          </a:xfrm>
          <a:prstGeom prst="rect">
            <a:avLst/>
          </a:prstGeom>
          <a:noFill/>
        </p:spPr>
        <p:txBody>
          <a:bodyPr wrap="none" lIns="0" tIns="0" rIns="0" bIns="0" rtlCol="0">
            <a:spAutoFit/>
          </a:bodyPr>
          <a:lstStyle/>
          <a:p>
            <a:r>
              <a:rPr lang="ja-JP" altLang="en-US" b="1" dirty="0" smtClean="0">
                <a:latin typeface="Meiryo UI" panose="020B0604030504040204" pitchFamily="50" charset="-128"/>
                <a:ea typeface="Meiryo UI" panose="020B0604030504040204" pitchFamily="50" charset="-128"/>
              </a:rPr>
              <a:t>オリパラ競技大会　会場図</a:t>
            </a:r>
            <a:endParaRPr kumimoji="1"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893961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グループ化 123"/>
          <p:cNvGrpSpPr/>
          <p:nvPr/>
        </p:nvGrpSpPr>
        <p:grpSpPr>
          <a:xfrm>
            <a:off x="462974" y="555333"/>
            <a:ext cx="8777289" cy="6192986"/>
            <a:chOff x="462974" y="555333"/>
            <a:chExt cx="8777289" cy="6192986"/>
          </a:xfrm>
        </p:grpSpPr>
        <p:pic>
          <p:nvPicPr>
            <p:cNvPr id="80" name="図 3"/>
            <p:cNvPicPr>
              <a:picLocks noChangeAspect="1"/>
            </p:cNvPicPr>
            <p:nvPr/>
          </p:nvPicPr>
          <p:blipFill>
            <a:blip r:embed="rId2" cstate="email">
              <a:extLst>
                <a:ext uri="{28A0092B-C50C-407E-A947-70E740481C1C}">
                  <a14:useLocalDpi xmlns:a14="http://schemas.microsoft.com/office/drawing/2010/main"/>
                </a:ext>
              </a:extLst>
            </a:blip>
            <a:srcRect l="-713"/>
            <a:stretch>
              <a:fillRect/>
            </a:stretch>
          </p:blipFill>
          <p:spPr bwMode="auto">
            <a:xfrm>
              <a:off x="497900" y="3971782"/>
              <a:ext cx="3902075" cy="27765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1" name="正方形/長方形 80"/>
            <p:cNvSpPr/>
            <p:nvPr/>
          </p:nvSpPr>
          <p:spPr>
            <a:xfrm>
              <a:off x="1744088" y="4970319"/>
              <a:ext cx="452437" cy="3889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900"/>
            </a:p>
          </p:txBody>
        </p:sp>
        <p:cxnSp>
          <p:nvCxnSpPr>
            <p:cNvPr id="82" name="直線コネクタ 81"/>
            <p:cNvCxnSpPr/>
            <p:nvPr/>
          </p:nvCxnSpPr>
          <p:spPr>
            <a:xfrm flipH="1">
              <a:off x="2198113" y="4020994"/>
              <a:ext cx="488950" cy="9525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flipH="1">
              <a:off x="2193350" y="5313219"/>
              <a:ext cx="508000" cy="460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84" name="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1350" y="4025757"/>
              <a:ext cx="1619250" cy="128746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5" name="正方形/長方形 84"/>
            <p:cNvSpPr/>
            <p:nvPr/>
          </p:nvSpPr>
          <p:spPr>
            <a:xfrm rot="2347778">
              <a:off x="3906263" y="4732194"/>
              <a:ext cx="79375" cy="80963"/>
            </a:xfrm>
            <a:prstGeom prst="rect">
              <a:avLst/>
            </a:prstGeom>
            <a:noFill/>
            <a:ln>
              <a:solidFill>
                <a:schemeClr val="tx1">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900"/>
            </a:p>
          </p:txBody>
        </p:sp>
        <p:sp>
          <p:nvSpPr>
            <p:cNvPr id="86" name="正方形/長方形 85"/>
            <p:cNvSpPr/>
            <p:nvPr/>
          </p:nvSpPr>
          <p:spPr>
            <a:xfrm rot="2347778">
              <a:off x="2007613" y="5079857"/>
              <a:ext cx="42862" cy="60325"/>
            </a:xfrm>
            <a:prstGeom prst="rect">
              <a:avLst/>
            </a:prstGeom>
            <a:noFill/>
            <a:ln>
              <a:solidFill>
                <a:schemeClr val="tx1">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900"/>
            </a:p>
          </p:txBody>
        </p:sp>
        <p:sp>
          <p:nvSpPr>
            <p:cNvPr id="88" name="テキスト ボックス 4"/>
            <p:cNvSpPr txBox="1">
              <a:spLocks noChangeArrowheads="1"/>
            </p:cNvSpPr>
            <p:nvPr/>
          </p:nvSpPr>
          <p:spPr bwMode="auto">
            <a:xfrm>
              <a:off x="534413" y="5435457"/>
              <a:ext cx="2936152" cy="1277273"/>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100" b="1" smtClean="0">
                  <a:solidFill>
                    <a:srgbClr val="FF0000"/>
                  </a:solidFill>
                </a:rPr>
                <a:t>（参考）幕</a:t>
              </a:r>
              <a:r>
                <a:rPr lang="ja-JP" altLang="en-US" sz="1100" b="1" dirty="0">
                  <a:solidFill>
                    <a:srgbClr val="FF0000"/>
                  </a:solidFill>
                </a:rPr>
                <a:t>張メッセ</a:t>
              </a:r>
              <a:endParaRPr lang="en-US" altLang="ja-JP" sz="1100" b="1" dirty="0">
                <a:solidFill>
                  <a:srgbClr val="FF0000"/>
                </a:solidFill>
              </a:endParaRPr>
            </a:p>
            <a:p>
              <a:pPr>
                <a:spcBef>
                  <a:spcPct val="0"/>
                </a:spcBef>
                <a:buFontTx/>
                <a:buNone/>
              </a:pPr>
              <a:r>
                <a:rPr lang="en-US" altLang="ja-JP" sz="1100" b="1" dirty="0"/>
                <a:t>〔</a:t>
              </a:r>
              <a:r>
                <a:rPr lang="ja-JP" altLang="en-US" sz="1100" b="1" dirty="0"/>
                <a:t>ｵﾘ</a:t>
              </a:r>
              <a:r>
                <a:rPr lang="en-US" altLang="ja-JP" sz="1100" b="1" dirty="0"/>
                <a:t>〕</a:t>
              </a:r>
              <a:r>
                <a:rPr lang="ja-JP" altLang="en-US" sz="1100" b="1" dirty="0"/>
                <a:t> </a:t>
              </a:r>
              <a:r>
                <a:rPr lang="ja-JP" altLang="en-US" sz="1100" b="1" dirty="0" smtClean="0"/>
                <a:t>レスリング（</a:t>
              </a:r>
              <a:r>
                <a:rPr lang="en-US" altLang="ja-JP" sz="1100" b="1" dirty="0" smtClean="0"/>
                <a:t>A</a:t>
              </a:r>
              <a:r>
                <a:rPr lang="ja-JP" altLang="en-US" sz="1100" b="1" dirty="0" smtClean="0"/>
                <a:t>ホール）</a:t>
              </a:r>
              <a:endParaRPr lang="en-US" altLang="ja-JP" sz="1100" b="1" dirty="0"/>
            </a:p>
            <a:p>
              <a:pPr>
                <a:spcBef>
                  <a:spcPct val="0"/>
                </a:spcBef>
                <a:buFontTx/>
                <a:buNone/>
              </a:pPr>
              <a:r>
                <a:rPr lang="en-US" altLang="ja-JP" sz="1100" b="1" dirty="0"/>
                <a:t>〔</a:t>
              </a:r>
              <a:r>
                <a:rPr lang="ja-JP" altLang="en-US" sz="1100" b="1" dirty="0"/>
                <a:t>ｵﾘ</a:t>
              </a:r>
              <a:r>
                <a:rPr lang="en-US" altLang="ja-JP" sz="1100" b="1" dirty="0"/>
                <a:t>〕</a:t>
              </a:r>
              <a:r>
                <a:rPr lang="ja-JP" altLang="en-US" sz="1100" b="1" dirty="0" smtClean="0"/>
                <a:t>フェンシング（</a:t>
              </a:r>
              <a:r>
                <a:rPr lang="en-US" altLang="ja-JP" sz="1100" b="1" dirty="0" smtClean="0"/>
                <a:t>B</a:t>
              </a:r>
              <a:r>
                <a:rPr lang="ja-JP" altLang="en-US" sz="1100" b="1" dirty="0" smtClean="0"/>
                <a:t>ホール）</a:t>
              </a:r>
              <a:endParaRPr lang="en-US" altLang="ja-JP" sz="1100" b="1" dirty="0"/>
            </a:p>
            <a:p>
              <a:pPr>
                <a:spcBef>
                  <a:spcPct val="0"/>
                </a:spcBef>
                <a:buFontTx/>
                <a:buNone/>
              </a:pPr>
              <a:r>
                <a:rPr lang="en-US" altLang="ja-JP" sz="1100" b="1" dirty="0"/>
                <a:t>〔</a:t>
              </a:r>
              <a:r>
                <a:rPr lang="ja-JP" altLang="en-US" sz="1100" b="1" dirty="0"/>
                <a:t>ｵﾘ・ﾊﾟﾗ</a:t>
              </a:r>
              <a:r>
                <a:rPr lang="en-US" altLang="ja-JP" sz="1100" b="1" dirty="0"/>
                <a:t>〕</a:t>
              </a:r>
              <a:r>
                <a:rPr lang="ja-JP" altLang="en-US" sz="1100" b="1" dirty="0" smtClean="0"/>
                <a:t>テコンドー（</a:t>
              </a:r>
              <a:r>
                <a:rPr lang="en-US" altLang="ja-JP" sz="1100" b="1" dirty="0" smtClean="0"/>
                <a:t>A</a:t>
              </a:r>
              <a:r>
                <a:rPr lang="ja-JP" altLang="en-US" sz="1100" b="1" dirty="0" smtClean="0"/>
                <a:t>ホール</a:t>
              </a:r>
              <a:r>
                <a:rPr lang="en-US" altLang="ja-JP" sz="1100" b="1" dirty="0" smtClean="0"/>
                <a:t>(o)</a:t>
              </a:r>
              <a:r>
                <a:rPr lang="ja-JP" altLang="en-US" sz="1100" b="1" dirty="0" smtClean="0"/>
                <a:t>・</a:t>
              </a:r>
              <a:r>
                <a:rPr lang="en-US" altLang="ja-JP" sz="1100" b="1" dirty="0" smtClean="0"/>
                <a:t>B</a:t>
              </a:r>
              <a:r>
                <a:rPr lang="ja-JP" altLang="en-US" sz="1100" b="1" dirty="0" smtClean="0"/>
                <a:t>ホール</a:t>
              </a:r>
              <a:r>
                <a:rPr lang="en-US" altLang="ja-JP" sz="1100" b="1" dirty="0" smtClean="0"/>
                <a:t>(p)</a:t>
              </a:r>
              <a:r>
                <a:rPr lang="ja-JP" altLang="en-US" sz="1100" b="1" dirty="0" smtClean="0"/>
                <a:t>）</a:t>
              </a:r>
              <a:endParaRPr lang="en-US" altLang="ja-JP" sz="1100" b="1" dirty="0"/>
            </a:p>
            <a:p>
              <a:pPr>
                <a:spcBef>
                  <a:spcPct val="0"/>
                </a:spcBef>
                <a:buFontTx/>
                <a:buNone/>
              </a:pPr>
              <a:r>
                <a:rPr lang="en-US" altLang="ja-JP" sz="1100" b="1" dirty="0"/>
                <a:t>〔</a:t>
              </a:r>
              <a:r>
                <a:rPr lang="ja-JP" altLang="en-US" sz="1100" b="1" dirty="0"/>
                <a:t>ﾊﾟﾗ</a:t>
              </a:r>
              <a:r>
                <a:rPr lang="en-US" altLang="ja-JP" sz="1100" b="1" dirty="0"/>
                <a:t>〕</a:t>
              </a:r>
              <a:r>
                <a:rPr lang="ja-JP" altLang="en-US" sz="1100" b="1" dirty="0"/>
                <a:t>車いす</a:t>
              </a:r>
              <a:r>
                <a:rPr lang="ja-JP" altLang="en-US" sz="1100" b="1" dirty="0" smtClean="0"/>
                <a:t>フェンシング（</a:t>
              </a:r>
              <a:r>
                <a:rPr lang="en-US" altLang="ja-JP" sz="1100" b="1" dirty="0" smtClean="0"/>
                <a:t>B</a:t>
              </a:r>
              <a:r>
                <a:rPr lang="ja-JP" altLang="en-US" sz="1100" b="1" dirty="0" smtClean="0"/>
                <a:t>ホール）</a:t>
              </a:r>
              <a:endParaRPr lang="en-US" altLang="ja-JP" sz="1100" b="1" dirty="0"/>
            </a:p>
            <a:p>
              <a:pPr>
                <a:spcBef>
                  <a:spcPct val="0"/>
                </a:spcBef>
                <a:buFontTx/>
                <a:buNone/>
              </a:pPr>
              <a:r>
                <a:rPr lang="en-US" altLang="ja-JP" sz="1100" b="1" dirty="0"/>
                <a:t>〔</a:t>
              </a:r>
              <a:r>
                <a:rPr lang="ja-JP" altLang="en-US" sz="1100" b="1" dirty="0"/>
                <a:t>ﾊﾟﾗ</a:t>
              </a:r>
              <a:r>
                <a:rPr lang="en-US" altLang="ja-JP" sz="1100" b="1" dirty="0"/>
                <a:t>〕</a:t>
              </a:r>
              <a:r>
                <a:rPr lang="ja-JP" altLang="en-US" sz="1100" b="1" dirty="0" smtClean="0"/>
                <a:t>シッティングバレーボール（</a:t>
              </a:r>
              <a:r>
                <a:rPr lang="en-US" altLang="ja-JP" sz="1100" b="1" dirty="0" smtClean="0"/>
                <a:t>A</a:t>
              </a:r>
              <a:r>
                <a:rPr lang="ja-JP" altLang="en-US" sz="1100" b="1" dirty="0" smtClean="0"/>
                <a:t>ホール）</a:t>
              </a:r>
              <a:endParaRPr lang="en-US" altLang="ja-JP" sz="1100" b="1" dirty="0"/>
            </a:p>
            <a:p>
              <a:pPr>
                <a:spcBef>
                  <a:spcPct val="0"/>
                </a:spcBef>
                <a:buFontTx/>
                <a:buNone/>
              </a:pPr>
              <a:r>
                <a:rPr lang="en-US" altLang="ja-JP" sz="1100" b="1" dirty="0"/>
                <a:t>〔</a:t>
              </a:r>
              <a:r>
                <a:rPr lang="ja-JP" altLang="en-US" sz="1100" b="1" dirty="0"/>
                <a:t>ﾊﾟﾗ</a:t>
              </a:r>
              <a:r>
                <a:rPr lang="en-US" altLang="ja-JP" sz="1100" b="1" dirty="0"/>
                <a:t>〕</a:t>
              </a:r>
              <a:r>
                <a:rPr lang="ja-JP" altLang="en-US" sz="1100" b="1" dirty="0" smtClean="0"/>
                <a:t>ゴールボール（</a:t>
              </a:r>
              <a:r>
                <a:rPr lang="en-US" altLang="ja-JP" sz="1100" b="1" dirty="0" smtClean="0"/>
                <a:t>C</a:t>
              </a:r>
              <a:r>
                <a:rPr lang="ja-JP" altLang="en-US" sz="1100" b="1" dirty="0" smtClean="0"/>
                <a:t>ホール）</a:t>
              </a:r>
              <a:endParaRPr lang="en-US" altLang="ja-JP" sz="1100" b="1" dirty="0"/>
            </a:p>
          </p:txBody>
        </p:sp>
        <p:grpSp>
          <p:nvGrpSpPr>
            <p:cNvPr id="89" name="グループ化 1"/>
            <p:cNvGrpSpPr>
              <a:grpSpLocks noChangeAspect="1"/>
            </p:cNvGrpSpPr>
            <p:nvPr/>
          </p:nvGrpSpPr>
          <p:grpSpPr bwMode="auto">
            <a:xfrm>
              <a:off x="4761925" y="880771"/>
              <a:ext cx="4478338" cy="5126037"/>
              <a:chOff x="709612" y="1457715"/>
              <a:chExt cx="4692050" cy="5322108"/>
            </a:xfrm>
          </p:grpSpPr>
          <p:pic>
            <p:nvPicPr>
              <p:cNvPr id="90" name="図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9612" y="1457715"/>
                <a:ext cx="4692050" cy="53221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91" name="直線矢印コネクタ 90"/>
              <p:cNvCxnSpPr/>
              <p:nvPr/>
            </p:nvCxnSpPr>
            <p:spPr>
              <a:xfrm>
                <a:off x="1481363" y="5748036"/>
                <a:ext cx="89816" cy="1994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2" name="テキスト ボックス 60"/>
            <p:cNvSpPr txBox="1">
              <a:spLocks noChangeArrowheads="1"/>
            </p:cNvSpPr>
            <p:nvPr/>
          </p:nvSpPr>
          <p:spPr bwMode="auto">
            <a:xfrm>
              <a:off x="4760338" y="555333"/>
              <a:ext cx="22765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smtClean="0"/>
                <a:t>千葉県長生郡一宮町</a:t>
              </a:r>
              <a:endParaRPr lang="ja-JP" altLang="en-US" sz="1800" b="1" dirty="0"/>
            </a:p>
          </p:txBody>
        </p:sp>
        <p:sp>
          <p:nvSpPr>
            <p:cNvPr id="93" name="テキスト ボックス 61"/>
            <p:cNvSpPr txBox="1">
              <a:spLocks noChangeArrowheads="1"/>
            </p:cNvSpPr>
            <p:nvPr/>
          </p:nvSpPr>
          <p:spPr bwMode="auto">
            <a:xfrm>
              <a:off x="462974" y="3627294"/>
              <a:ext cx="17422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smtClean="0"/>
                <a:t>千葉県千葉市</a:t>
              </a:r>
              <a:endParaRPr lang="ja-JP" altLang="en-US" sz="1800" b="1" dirty="0"/>
            </a:p>
          </p:txBody>
        </p:sp>
        <p:pic>
          <p:nvPicPr>
            <p:cNvPr id="94" name="図 2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7195" y="894701"/>
              <a:ext cx="3881437" cy="2393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5" name="テキスト ボックス 4"/>
            <p:cNvSpPr txBox="1">
              <a:spLocks noChangeArrowheads="1"/>
            </p:cNvSpPr>
            <p:nvPr/>
          </p:nvSpPr>
          <p:spPr bwMode="auto">
            <a:xfrm>
              <a:off x="492269" y="561326"/>
              <a:ext cx="196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smtClean="0"/>
                <a:t>神奈川県藤沢市</a:t>
              </a:r>
              <a:endParaRPr lang="ja-JP" altLang="en-US" sz="1800" b="1" dirty="0"/>
            </a:p>
          </p:txBody>
        </p:sp>
        <p:sp>
          <p:nvSpPr>
            <p:cNvPr id="96" name="円/楕円 95"/>
            <p:cNvSpPr>
              <a:spLocks noChangeAspect="1"/>
            </p:cNvSpPr>
            <p:nvPr/>
          </p:nvSpPr>
          <p:spPr bwMode="auto">
            <a:xfrm>
              <a:off x="2695720" y="1066151"/>
              <a:ext cx="115887" cy="115888"/>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400"/>
            </a:p>
          </p:txBody>
        </p:sp>
        <p:cxnSp>
          <p:nvCxnSpPr>
            <p:cNvPr id="99" name="直線コネクタ 98"/>
            <p:cNvCxnSpPr/>
            <p:nvPr/>
          </p:nvCxnSpPr>
          <p:spPr>
            <a:xfrm flipH="1">
              <a:off x="2481407" y="1264589"/>
              <a:ext cx="365125" cy="1333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0" name="正方形/長方形 77"/>
            <p:cNvSpPr>
              <a:spLocks noChangeArrowheads="1"/>
            </p:cNvSpPr>
            <p:nvPr/>
          </p:nvSpPr>
          <p:spPr bwMode="auto">
            <a:xfrm rot="20118237">
              <a:off x="3000520" y="1372539"/>
              <a:ext cx="44450" cy="44450"/>
            </a:xfrm>
            <a:prstGeom prst="rect">
              <a:avLst/>
            </a:prstGeom>
            <a:solidFill>
              <a:srgbClr val="990099"/>
            </a:solidFill>
            <a:ln w="12700" algn="ctr">
              <a:solidFill>
                <a:schemeClr val="tx1"/>
              </a:solidFill>
              <a:round/>
              <a:headEnd/>
              <a:tailEnd/>
            </a:ln>
          </p:spPr>
          <p:txBody>
            <a:bodyPr wrap="none"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200">
                <a:solidFill>
                  <a:srgbClr val="FF0000"/>
                </a:solidFill>
              </a:endParaRPr>
            </a:p>
          </p:txBody>
        </p:sp>
        <p:sp>
          <p:nvSpPr>
            <p:cNvPr id="101" name="円/楕円 55"/>
            <p:cNvSpPr>
              <a:spLocks noChangeArrowheads="1"/>
            </p:cNvSpPr>
            <p:nvPr/>
          </p:nvSpPr>
          <p:spPr bwMode="auto">
            <a:xfrm rot="2500721">
              <a:off x="2922732" y="1453501"/>
              <a:ext cx="1257300" cy="731838"/>
            </a:xfrm>
            <a:prstGeom prst="ellipse">
              <a:avLst/>
            </a:prstGeom>
            <a:solidFill>
              <a:srgbClr val="70AD47">
                <a:alpha val="69803"/>
              </a:srgbClr>
            </a:solidFill>
            <a:ln w="12700" algn="ctr">
              <a:solidFill>
                <a:schemeClr val="tx1"/>
              </a:solidFill>
              <a:round/>
              <a:headEnd/>
              <a:tailEnd/>
            </a:ln>
          </p:spPr>
          <p:txBody>
            <a:bodyPr wrap="none"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200">
                <a:solidFill>
                  <a:srgbClr val="FF0000"/>
                </a:solidFill>
              </a:endParaRPr>
            </a:p>
          </p:txBody>
        </p:sp>
        <p:sp>
          <p:nvSpPr>
            <p:cNvPr id="102" name="正方形/長方形 101"/>
            <p:cNvSpPr/>
            <p:nvPr/>
          </p:nvSpPr>
          <p:spPr>
            <a:xfrm>
              <a:off x="2838595" y="1267764"/>
              <a:ext cx="295275" cy="2365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900"/>
            </a:p>
          </p:txBody>
        </p:sp>
        <p:cxnSp>
          <p:nvCxnSpPr>
            <p:cNvPr id="103" name="直線コネクタ 102"/>
            <p:cNvCxnSpPr/>
            <p:nvPr/>
          </p:nvCxnSpPr>
          <p:spPr>
            <a:xfrm flipV="1">
              <a:off x="2486170" y="1493189"/>
              <a:ext cx="368300" cy="13192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4" name="テキスト ボックス 86"/>
            <p:cNvSpPr txBox="1">
              <a:spLocks noChangeArrowheads="1"/>
            </p:cNvSpPr>
            <p:nvPr/>
          </p:nvSpPr>
          <p:spPr bwMode="auto">
            <a:xfrm>
              <a:off x="3110057" y="1718614"/>
              <a:ext cx="901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a:solidFill>
                    <a:srgbClr val="FF0000"/>
                  </a:solidFill>
                </a:rPr>
                <a:t>競技海域</a:t>
              </a:r>
            </a:p>
          </p:txBody>
        </p:sp>
        <p:sp>
          <p:nvSpPr>
            <p:cNvPr id="105" name="テキスト ボックス 92"/>
            <p:cNvSpPr txBox="1">
              <a:spLocks noChangeArrowheads="1"/>
            </p:cNvSpPr>
            <p:nvPr/>
          </p:nvSpPr>
          <p:spPr bwMode="auto">
            <a:xfrm>
              <a:off x="2998932" y="1539226"/>
              <a:ext cx="9001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a:solidFill>
                    <a:srgbClr val="FF0000"/>
                  </a:solidFill>
                </a:rPr>
                <a:t>セーリング</a:t>
              </a:r>
            </a:p>
          </p:txBody>
        </p:sp>
        <p:sp>
          <p:nvSpPr>
            <p:cNvPr id="106" name="正方形/長方形 105"/>
            <p:cNvSpPr/>
            <p:nvPr/>
          </p:nvSpPr>
          <p:spPr>
            <a:xfrm>
              <a:off x="6055738" y="3836696"/>
              <a:ext cx="288925" cy="2333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900"/>
            </a:p>
          </p:txBody>
        </p:sp>
        <p:sp>
          <p:nvSpPr>
            <p:cNvPr id="107" name="正方形/長方形 106"/>
            <p:cNvSpPr/>
            <p:nvPr/>
          </p:nvSpPr>
          <p:spPr>
            <a:xfrm rot="2488373">
              <a:off x="3309363" y="4375007"/>
              <a:ext cx="325437" cy="177800"/>
            </a:xfrm>
            <a:prstGeom prst="rect">
              <a:avLst/>
            </a:prstGeom>
            <a:solidFill>
              <a:srgbClr val="7030A0">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900"/>
            </a:p>
          </p:txBody>
        </p:sp>
        <p:pic>
          <p:nvPicPr>
            <p:cNvPr id="108" name="図 6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1495" y="1405876"/>
              <a:ext cx="1835150" cy="14065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9" name="正方形/長方形 108"/>
            <p:cNvSpPr/>
            <p:nvPr/>
          </p:nvSpPr>
          <p:spPr>
            <a:xfrm rot="2328431">
              <a:off x="1979038" y="5135419"/>
              <a:ext cx="136525" cy="96838"/>
            </a:xfrm>
            <a:prstGeom prst="rect">
              <a:avLst/>
            </a:prstGeom>
            <a:solidFill>
              <a:srgbClr val="7030A0">
                <a:alpha val="9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900"/>
            </a:p>
          </p:txBody>
        </p:sp>
        <p:sp>
          <p:nvSpPr>
            <p:cNvPr id="110" name="フリーフォーム 3"/>
            <p:cNvSpPr>
              <a:spLocks/>
            </p:cNvSpPr>
            <p:nvPr/>
          </p:nvSpPr>
          <p:spPr bwMode="auto">
            <a:xfrm>
              <a:off x="1559070" y="1910701"/>
              <a:ext cx="646112" cy="547688"/>
            </a:xfrm>
            <a:custGeom>
              <a:avLst/>
              <a:gdLst>
                <a:gd name="T0" fmla="*/ 109672 w 645319"/>
                <a:gd name="T1" fmla="*/ 2381 h 547687"/>
                <a:gd name="T2" fmla="*/ 50067 w 645319"/>
                <a:gd name="T3" fmla="*/ 0 h 547687"/>
                <a:gd name="T4" fmla="*/ 0 w 645319"/>
                <a:gd name="T5" fmla="*/ 35718 h 547687"/>
                <a:gd name="T6" fmla="*/ 57220 w 645319"/>
                <a:gd name="T7" fmla="*/ 90487 h 547687"/>
                <a:gd name="T8" fmla="*/ 11921 w 645319"/>
                <a:gd name="T9" fmla="*/ 114300 h 547687"/>
                <a:gd name="T10" fmla="*/ 71525 w 645319"/>
                <a:gd name="T11" fmla="*/ 230981 h 547687"/>
                <a:gd name="T12" fmla="*/ 16689 w 645319"/>
                <a:gd name="T13" fmla="*/ 257175 h 547687"/>
                <a:gd name="T14" fmla="*/ 33379 w 645319"/>
                <a:gd name="T15" fmla="*/ 426244 h 547687"/>
                <a:gd name="T16" fmla="*/ 57220 w 645319"/>
                <a:gd name="T17" fmla="*/ 492920 h 547687"/>
                <a:gd name="T18" fmla="*/ 131130 w 645319"/>
                <a:gd name="T19" fmla="*/ 523875 h 547687"/>
                <a:gd name="T20" fmla="*/ 238418 w 645319"/>
                <a:gd name="T21" fmla="*/ 547688 h 547687"/>
                <a:gd name="T22" fmla="*/ 646112 w 645319"/>
                <a:gd name="T23" fmla="*/ 385763 h 547687"/>
                <a:gd name="T24" fmla="*/ 622270 w 645319"/>
                <a:gd name="T25" fmla="*/ 342901 h 547687"/>
                <a:gd name="T26" fmla="*/ 224112 w 645319"/>
                <a:gd name="T27" fmla="*/ 35718 h 547687"/>
                <a:gd name="T28" fmla="*/ 214575 w 645319"/>
                <a:gd name="T29" fmla="*/ 64293 h 547687"/>
                <a:gd name="T30" fmla="*/ 109672 w 645319"/>
                <a:gd name="T31" fmla="*/ 2381 h 547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45319" h="547687">
                  <a:moveTo>
                    <a:pt x="109537" y="2381"/>
                  </a:moveTo>
                  <a:lnTo>
                    <a:pt x="50006" y="0"/>
                  </a:lnTo>
                  <a:lnTo>
                    <a:pt x="0" y="35718"/>
                  </a:lnTo>
                  <a:lnTo>
                    <a:pt x="57150" y="90487"/>
                  </a:lnTo>
                  <a:lnTo>
                    <a:pt x="11906" y="114300"/>
                  </a:lnTo>
                  <a:lnTo>
                    <a:pt x="71437" y="230981"/>
                  </a:lnTo>
                  <a:lnTo>
                    <a:pt x="16669" y="257175"/>
                  </a:lnTo>
                  <a:lnTo>
                    <a:pt x="33338" y="426243"/>
                  </a:lnTo>
                  <a:lnTo>
                    <a:pt x="57150" y="492919"/>
                  </a:lnTo>
                  <a:lnTo>
                    <a:pt x="130969" y="523874"/>
                  </a:lnTo>
                  <a:lnTo>
                    <a:pt x="238125" y="547687"/>
                  </a:lnTo>
                  <a:lnTo>
                    <a:pt x="645319" y="385762"/>
                  </a:lnTo>
                  <a:lnTo>
                    <a:pt x="621506" y="342900"/>
                  </a:lnTo>
                  <a:lnTo>
                    <a:pt x="223837" y="35718"/>
                  </a:lnTo>
                  <a:lnTo>
                    <a:pt x="214312" y="64293"/>
                  </a:lnTo>
                  <a:lnTo>
                    <a:pt x="109537" y="2381"/>
                  </a:lnTo>
                  <a:close/>
                </a:path>
              </a:pathLst>
            </a:custGeom>
            <a:solidFill>
              <a:srgbClr val="7030A0">
                <a:alpha val="9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111" name="テキスト ボックス 4"/>
            <p:cNvSpPr txBox="1">
              <a:spLocks noChangeArrowheads="1"/>
            </p:cNvSpPr>
            <p:nvPr/>
          </p:nvSpPr>
          <p:spPr bwMode="auto">
            <a:xfrm>
              <a:off x="2577526" y="2772714"/>
              <a:ext cx="1822450" cy="461665"/>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b="1" dirty="0" smtClean="0">
                  <a:solidFill>
                    <a:srgbClr val="FF0000"/>
                  </a:solidFill>
                </a:rPr>
                <a:t>江ノ島</a:t>
              </a:r>
              <a:r>
                <a:rPr lang="ja-JP" altLang="en-US" sz="1200" b="1" dirty="0">
                  <a:solidFill>
                    <a:srgbClr val="FF0000"/>
                  </a:solidFill>
                </a:rPr>
                <a:t>ヨットハーバー</a:t>
              </a:r>
              <a:endParaRPr lang="en-US" altLang="ja-JP" sz="1200" b="1" dirty="0">
                <a:solidFill>
                  <a:srgbClr val="FF0000"/>
                </a:solidFill>
              </a:endParaRPr>
            </a:p>
            <a:p>
              <a:pPr>
                <a:spcBef>
                  <a:spcPct val="0"/>
                </a:spcBef>
                <a:buFontTx/>
                <a:buNone/>
              </a:pPr>
              <a:r>
                <a:rPr lang="en-US" altLang="ja-JP" sz="1200" b="1" dirty="0"/>
                <a:t>〔</a:t>
              </a:r>
              <a:r>
                <a:rPr lang="ja-JP" altLang="en-US" sz="1200" b="1" dirty="0"/>
                <a:t>ｵﾘ</a:t>
              </a:r>
              <a:r>
                <a:rPr lang="en-US" altLang="ja-JP" sz="1200" b="1" dirty="0"/>
                <a:t>〕</a:t>
              </a:r>
              <a:r>
                <a:rPr lang="ja-JP" altLang="en-US" sz="1200" b="1" dirty="0"/>
                <a:t>セーリング</a:t>
              </a:r>
            </a:p>
          </p:txBody>
        </p:sp>
        <p:pic>
          <p:nvPicPr>
            <p:cNvPr id="112" name="図 515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87600" y="2323808"/>
              <a:ext cx="2236788" cy="16351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3" name="テキスト ボックス 4"/>
            <p:cNvSpPr txBox="1">
              <a:spLocks noChangeArrowheads="1"/>
            </p:cNvSpPr>
            <p:nvPr/>
          </p:nvSpPr>
          <p:spPr bwMode="auto">
            <a:xfrm>
              <a:off x="7063943" y="4103396"/>
              <a:ext cx="1890261" cy="461665"/>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b="1" dirty="0" smtClean="0">
                  <a:solidFill>
                    <a:srgbClr val="FF0000"/>
                  </a:solidFill>
                </a:rPr>
                <a:t>釣ヶ崎</a:t>
              </a:r>
              <a:r>
                <a:rPr lang="ja-JP" altLang="en-US" sz="1200" b="1" dirty="0">
                  <a:solidFill>
                    <a:srgbClr val="FF0000"/>
                  </a:solidFill>
                </a:rPr>
                <a:t>海岸サーフィン会場</a:t>
              </a:r>
              <a:endParaRPr lang="en-US" altLang="ja-JP" sz="1200" b="1" dirty="0">
                <a:solidFill>
                  <a:srgbClr val="FF0000"/>
                </a:solidFill>
              </a:endParaRPr>
            </a:p>
            <a:p>
              <a:pPr>
                <a:spcBef>
                  <a:spcPct val="0"/>
                </a:spcBef>
                <a:buFontTx/>
                <a:buNone/>
              </a:pPr>
              <a:r>
                <a:rPr lang="en-US" altLang="ja-JP" sz="1200" b="1" dirty="0"/>
                <a:t>〔</a:t>
              </a:r>
              <a:r>
                <a:rPr lang="ja-JP" altLang="en-US" sz="1200" b="1" dirty="0"/>
                <a:t>ｵﾘ</a:t>
              </a:r>
              <a:r>
                <a:rPr lang="en-US" altLang="ja-JP" sz="1200" b="1" dirty="0"/>
                <a:t>〕</a:t>
              </a:r>
              <a:r>
                <a:rPr lang="ja-JP" altLang="en-US" sz="1200" b="1" dirty="0"/>
                <a:t>サーフィン</a:t>
              </a:r>
            </a:p>
          </p:txBody>
        </p:sp>
        <p:cxnSp>
          <p:nvCxnSpPr>
            <p:cNvPr id="114" name="直線コネクタ 5161"/>
            <p:cNvCxnSpPr>
              <a:cxnSpLocks noChangeShapeType="1"/>
            </p:cNvCxnSpPr>
            <p:nvPr/>
          </p:nvCxnSpPr>
          <p:spPr bwMode="auto">
            <a:xfrm flipV="1">
              <a:off x="6344663" y="2323808"/>
              <a:ext cx="642937" cy="1511300"/>
            </a:xfrm>
            <a:prstGeom prst="line">
              <a:avLst/>
            </a:prstGeom>
            <a:noFill/>
            <a:ln w="190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直線コネクタ 5164"/>
            <p:cNvCxnSpPr>
              <a:cxnSpLocks noChangeShapeType="1"/>
            </p:cNvCxnSpPr>
            <p:nvPr/>
          </p:nvCxnSpPr>
          <p:spPr bwMode="auto">
            <a:xfrm flipV="1">
              <a:off x="6344663" y="3958933"/>
              <a:ext cx="642937" cy="111125"/>
            </a:xfrm>
            <a:prstGeom prst="line">
              <a:avLst/>
            </a:prstGeom>
            <a:noFill/>
            <a:ln w="190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6" name="正方形/長方形 5165"/>
            <p:cNvSpPr>
              <a:spLocks noChangeArrowheads="1"/>
            </p:cNvSpPr>
            <p:nvPr/>
          </p:nvSpPr>
          <p:spPr bwMode="auto">
            <a:xfrm rot="21170889">
              <a:off x="7852788" y="3181058"/>
              <a:ext cx="144462" cy="287338"/>
            </a:xfrm>
            <a:prstGeom prst="rect">
              <a:avLst/>
            </a:prstGeom>
            <a:solidFill>
              <a:srgbClr val="7030A0">
                <a:alpha val="90195"/>
              </a:srgbClr>
            </a:solidFill>
            <a:ln w="6350" algn="ctr">
              <a:solidFill>
                <a:schemeClr val="tx1"/>
              </a:solidFill>
              <a:round/>
              <a:headEnd/>
              <a:tailEnd/>
            </a:ln>
          </p:spPr>
          <p:txBody>
            <a:bodyPr wrap="none"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200">
                <a:solidFill>
                  <a:srgbClr val="FF0000"/>
                </a:solidFill>
              </a:endParaRPr>
            </a:p>
          </p:txBody>
        </p:sp>
        <p:sp>
          <p:nvSpPr>
            <p:cNvPr id="117" name="円/楕円 116"/>
            <p:cNvSpPr>
              <a:spLocks noChangeAspect="1"/>
            </p:cNvSpPr>
            <p:nvPr/>
          </p:nvSpPr>
          <p:spPr bwMode="auto">
            <a:xfrm>
              <a:off x="8862438" y="968083"/>
              <a:ext cx="115887" cy="115888"/>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400"/>
            </a:p>
          </p:txBody>
        </p:sp>
        <p:sp>
          <p:nvSpPr>
            <p:cNvPr id="118" name="テキスト ボックス 47"/>
            <p:cNvSpPr txBox="1">
              <a:spLocks noChangeArrowheads="1"/>
            </p:cNvSpPr>
            <p:nvPr/>
          </p:nvSpPr>
          <p:spPr bwMode="auto">
            <a:xfrm>
              <a:off x="7965500" y="934746"/>
              <a:ext cx="544513" cy="307975"/>
            </a:xfrm>
            <a:prstGeom prst="rect">
              <a:avLst/>
            </a:prstGeom>
            <a:solidFill>
              <a:srgbClr val="FF0000"/>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solidFill>
                    <a:schemeClr val="bg1"/>
                  </a:solidFill>
                  <a:latin typeface="Calibri" panose="020F0502020204030204" pitchFamily="34" charset="0"/>
                </a:rPr>
                <a:t>銚子</a:t>
              </a:r>
            </a:p>
          </p:txBody>
        </p:sp>
        <p:cxnSp>
          <p:nvCxnSpPr>
            <p:cNvPr id="119" name="直線矢印コネクタ 118"/>
            <p:cNvCxnSpPr/>
            <p:nvPr/>
          </p:nvCxnSpPr>
          <p:spPr bwMode="auto">
            <a:xfrm flipV="1">
              <a:off x="8500488" y="1029996"/>
              <a:ext cx="417512" cy="53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円/楕円 119"/>
            <p:cNvSpPr>
              <a:spLocks noChangeAspect="1"/>
            </p:cNvSpPr>
            <p:nvPr/>
          </p:nvSpPr>
          <p:spPr bwMode="auto">
            <a:xfrm>
              <a:off x="5552500" y="5332121"/>
              <a:ext cx="115888" cy="115887"/>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1400"/>
            </a:p>
          </p:txBody>
        </p:sp>
        <p:sp>
          <p:nvSpPr>
            <p:cNvPr id="121" name="テキスト ボックス 47"/>
            <p:cNvSpPr txBox="1">
              <a:spLocks noChangeArrowheads="1"/>
            </p:cNvSpPr>
            <p:nvPr/>
          </p:nvSpPr>
          <p:spPr bwMode="auto">
            <a:xfrm>
              <a:off x="5944613" y="5575008"/>
              <a:ext cx="542925" cy="307975"/>
            </a:xfrm>
            <a:prstGeom prst="rect">
              <a:avLst/>
            </a:prstGeom>
            <a:solidFill>
              <a:srgbClr val="FF0000"/>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solidFill>
                    <a:schemeClr val="bg1"/>
                  </a:solidFill>
                  <a:latin typeface="Calibri" panose="020F0502020204030204" pitchFamily="34" charset="0"/>
                </a:rPr>
                <a:t>勝浦</a:t>
              </a:r>
            </a:p>
          </p:txBody>
        </p:sp>
        <p:cxnSp>
          <p:nvCxnSpPr>
            <p:cNvPr id="122" name="直線矢印コネクタ 121"/>
            <p:cNvCxnSpPr>
              <a:stCxn id="121" idx="1"/>
            </p:cNvCxnSpPr>
            <p:nvPr/>
          </p:nvCxnSpPr>
          <p:spPr bwMode="auto">
            <a:xfrm flipH="1" flipV="1">
              <a:off x="5589013" y="5347996"/>
              <a:ext cx="355600" cy="3810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3" name="テキスト ボックス 86"/>
            <p:cNvSpPr txBox="1">
              <a:spLocks noChangeArrowheads="1"/>
            </p:cNvSpPr>
            <p:nvPr/>
          </p:nvSpPr>
          <p:spPr bwMode="auto">
            <a:xfrm>
              <a:off x="3343420" y="1896414"/>
              <a:ext cx="433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200" dirty="0" smtClean="0">
                  <a:solidFill>
                    <a:srgbClr val="FF0000"/>
                  </a:solidFill>
                  <a:latin typeface="+mn-ea"/>
                  <a:ea typeface="+mn-ea"/>
                </a:rPr>
                <a:t>（</a:t>
              </a:r>
              <a:r>
                <a:rPr lang="en-US" altLang="ja-JP" sz="1200" dirty="0" smtClean="0">
                  <a:solidFill>
                    <a:srgbClr val="FF0000"/>
                  </a:solidFill>
                  <a:latin typeface="+mn-ea"/>
                  <a:ea typeface="+mn-ea"/>
                </a:rPr>
                <a:t>P</a:t>
              </a:r>
              <a:r>
                <a:rPr lang="ja-JP" altLang="en-US" sz="1200" dirty="0" smtClean="0">
                  <a:solidFill>
                    <a:srgbClr val="FF0000"/>
                  </a:solidFill>
                  <a:latin typeface="+mn-ea"/>
                  <a:ea typeface="+mn-ea"/>
                </a:rPr>
                <a:t>）</a:t>
              </a:r>
            </a:p>
          </p:txBody>
        </p:sp>
        <p:sp>
          <p:nvSpPr>
            <p:cNvPr id="97" name="テキスト ボックス 47"/>
            <p:cNvSpPr txBox="1">
              <a:spLocks noChangeArrowheads="1"/>
            </p:cNvSpPr>
            <p:nvPr/>
          </p:nvSpPr>
          <p:spPr bwMode="auto">
            <a:xfrm>
              <a:off x="614733" y="1383333"/>
              <a:ext cx="759418"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chemeClr val="bg1"/>
                  </a:solidFill>
                  <a:latin typeface="Calibri" panose="020F0502020204030204" pitchFamily="34" charset="0"/>
                </a:rPr>
                <a:t>江ノ島</a:t>
              </a:r>
            </a:p>
          </p:txBody>
        </p:sp>
      </p:grpSp>
      <p:sp>
        <p:nvSpPr>
          <p:cNvPr id="46" name="テキスト ボックス 29"/>
          <p:cNvSpPr txBox="1">
            <a:spLocks noChangeArrowheads="1"/>
          </p:cNvSpPr>
          <p:nvPr/>
        </p:nvSpPr>
        <p:spPr bwMode="auto">
          <a:xfrm>
            <a:off x="7684173" y="6346807"/>
            <a:ext cx="1529586" cy="253916"/>
          </a:xfrm>
          <a:prstGeom prst="rect">
            <a:avLst/>
          </a:prstGeom>
          <a:solidFill>
            <a:srgbClr val="FFFFFF"/>
          </a:solidFill>
          <a:ln w="9525">
            <a:solidFill>
              <a:srgbClr val="00000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050" b="1" dirty="0" smtClean="0"/>
              <a:t>情報元：組織委員会ＨＰ</a:t>
            </a:r>
            <a:endParaRPr lang="en-US" altLang="ja-JP" sz="1050" b="1" dirty="0"/>
          </a:p>
        </p:txBody>
      </p:sp>
      <p:sp>
        <p:nvSpPr>
          <p:cNvPr id="49" name="テキスト ボックス 48"/>
          <p:cNvSpPr txBox="1"/>
          <p:nvPr/>
        </p:nvSpPr>
        <p:spPr>
          <a:xfrm>
            <a:off x="310302" y="35842"/>
            <a:ext cx="2505494" cy="276999"/>
          </a:xfrm>
          <a:prstGeom prst="rect">
            <a:avLst/>
          </a:prstGeom>
          <a:noFill/>
        </p:spPr>
        <p:txBody>
          <a:bodyPr wrap="none" lIns="0" tIns="0" rIns="0" bIns="0" rtlCol="0">
            <a:spAutoFit/>
          </a:bodyPr>
          <a:lstStyle/>
          <a:p>
            <a:r>
              <a:rPr lang="ja-JP" altLang="en-US" b="1" dirty="0" smtClean="0">
                <a:latin typeface="Meiryo UI" panose="020B0604030504040204" pitchFamily="50" charset="-128"/>
                <a:ea typeface="Meiryo UI" panose="020B0604030504040204" pitchFamily="50" charset="-128"/>
              </a:rPr>
              <a:t>オリパラ競技大会　会場図</a:t>
            </a:r>
            <a:endParaRPr kumimoji="1"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671421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412464" y="695900"/>
            <a:ext cx="8926513" cy="5832475"/>
            <a:chOff x="412464" y="695900"/>
            <a:chExt cx="8926513" cy="5832475"/>
          </a:xfrm>
        </p:grpSpPr>
        <p:pic>
          <p:nvPicPr>
            <p:cNvPr id="64" name="図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2464" y="695900"/>
              <a:ext cx="8926513"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フリーフォーム 2"/>
            <p:cNvSpPr>
              <a:spLocks/>
            </p:cNvSpPr>
            <p:nvPr/>
          </p:nvSpPr>
          <p:spPr bwMode="auto">
            <a:xfrm>
              <a:off x="2512727" y="1670625"/>
              <a:ext cx="771525" cy="522288"/>
            </a:xfrm>
            <a:custGeom>
              <a:avLst/>
              <a:gdLst>
                <a:gd name="T0" fmla="*/ 719170 w 772001"/>
                <a:gd name="T1" fmla="*/ 0 h 521495"/>
                <a:gd name="T2" fmla="*/ 771525 w 772001"/>
                <a:gd name="T3" fmla="*/ 68208 h 521495"/>
                <a:gd name="T4" fmla="*/ 585427 w 772001"/>
                <a:gd name="T5" fmla="*/ 223225 h 521495"/>
                <a:gd name="T6" fmla="*/ 621124 w 772001"/>
                <a:gd name="T7" fmla="*/ 273783 h 521495"/>
                <a:gd name="T8" fmla="*/ 597801 w 772001"/>
                <a:gd name="T9" fmla="*/ 296678 h 521495"/>
                <a:gd name="T10" fmla="*/ 541162 w 772001"/>
                <a:gd name="T11" fmla="*/ 217978 h 521495"/>
                <a:gd name="T12" fmla="*/ 173724 w 772001"/>
                <a:gd name="T13" fmla="*/ 522288 h 521495"/>
                <a:gd name="T14" fmla="*/ 0 w 772001"/>
                <a:gd name="T15" fmla="*/ 306218 h 521495"/>
                <a:gd name="T16" fmla="*/ 145642 w 772001"/>
                <a:gd name="T17" fmla="*/ 181728 h 521495"/>
                <a:gd name="T18" fmla="*/ 121845 w 772001"/>
                <a:gd name="T19" fmla="*/ 153586 h 521495"/>
                <a:gd name="T20" fmla="*/ 145167 w 772001"/>
                <a:gd name="T21" fmla="*/ 133076 h 521495"/>
                <a:gd name="T22" fmla="*/ 180388 w 772001"/>
                <a:gd name="T23" fmla="*/ 178389 h 521495"/>
                <a:gd name="T24" fmla="*/ 251305 w 772001"/>
                <a:gd name="T25" fmla="*/ 137846 h 521495"/>
                <a:gd name="T26" fmla="*/ 290810 w 772001"/>
                <a:gd name="T27" fmla="*/ 192221 h 521495"/>
                <a:gd name="T28" fmla="*/ 400755 w 772001"/>
                <a:gd name="T29" fmla="*/ 97302 h 521495"/>
                <a:gd name="T30" fmla="*/ 357919 w 772001"/>
                <a:gd name="T31" fmla="*/ 39112 h 521495"/>
                <a:gd name="T32" fmla="*/ 386477 w 772001"/>
                <a:gd name="T33" fmla="*/ 21464 h 521495"/>
                <a:gd name="T34" fmla="*/ 403611 w 772001"/>
                <a:gd name="T35" fmla="*/ 62007 h 521495"/>
                <a:gd name="T36" fmla="*/ 425030 w 772001"/>
                <a:gd name="T37" fmla="*/ 47698 h 521495"/>
                <a:gd name="T38" fmla="*/ 445905 w 772001"/>
                <a:gd name="T39" fmla="*/ 86300 h 521495"/>
                <a:gd name="T40" fmla="*/ 496423 w 772001"/>
                <a:gd name="T41" fmla="*/ 100642 h 521495"/>
                <a:gd name="T42" fmla="*/ 529263 w 772001"/>
                <a:gd name="T43" fmla="*/ 144047 h 521495"/>
                <a:gd name="T44" fmla="*/ 571148 w 772001"/>
                <a:gd name="T45" fmla="*/ 107797 h 521495"/>
                <a:gd name="T46" fmla="*/ 552585 w 772001"/>
                <a:gd name="T47" fmla="*/ 76317 h 521495"/>
                <a:gd name="T48" fmla="*/ 623979 w 772001"/>
                <a:gd name="T49" fmla="*/ 22896 h 521495"/>
                <a:gd name="T50" fmla="*/ 647301 w 772001"/>
                <a:gd name="T51" fmla="*/ 54376 h 521495"/>
                <a:gd name="T52" fmla="*/ 719170 w 772001"/>
                <a:gd name="T53" fmla="*/ 0 h 52149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72001" h="521495">
                  <a:moveTo>
                    <a:pt x="719614" y="0"/>
                  </a:moveTo>
                  <a:lnTo>
                    <a:pt x="772001" y="68104"/>
                  </a:lnTo>
                  <a:lnTo>
                    <a:pt x="585788" y="222886"/>
                  </a:lnTo>
                  <a:lnTo>
                    <a:pt x="621507" y="273367"/>
                  </a:lnTo>
                  <a:lnTo>
                    <a:pt x="598170" y="296228"/>
                  </a:lnTo>
                  <a:lnTo>
                    <a:pt x="541496" y="217647"/>
                  </a:lnTo>
                  <a:lnTo>
                    <a:pt x="173831" y="521495"/>
                  </a:lnTo>
                  <a:lnTo>
                    <a:pt x="0" y="305753"/>
                  </a:lnTo>
                  <a:lnTo>
                    <a:pt x="145732" y="181452"/>
                  </a:lnTo>
                  <a:lnTo>
                    <a:pt x="121920" y="153353"/>
                  </a:lnTo>
                  <a:lnTo>
                    <a:pt x="145257" y="132874"/>
                  </a:lnTo>
                  <a:lnTo>
                    <a:pt x="180499" y="178118"/>
                  </a:lnTo>
                  <a:lnTo>
                    <a:pt x="251460" y="137637"/>
                  </a:lnTo>
                  <a:lnTo>
                    <a:pt x="290989" y="191929"/>
                  </a:lnTo>
                  <a:lnTo>
                    <a:pt x="401002" y="97154"/>
                  </a:lnTo>
                  <a:lnTo>
                    <a:pt x="358140" y="39053"/>
                  </a:lnTo>
                  <a:lnTo>
                    <a:pt x="386715" y="21431"/>
                  </a:lnTo>
                  <a:lnTo>
                    <a:pt x="403860" y="61913"/>
                  </a:lnTo>
                  <a:lnTo>
                    <a:pt x="425292" y="47626"/>
                  </a:lnTo>
                  <a:cubicBezTo>
                    <a:pt x="434636" y="52536"/>
                    <a:pt x="436836" y="81259"/>
                    <a:pt x="446180" y="86169"/>
                  </a:cubicBezTo>
                  <a:lnTo>
                    <a:pt x="496729" y="100489"/>
                  </a:lnTo>
                  <a:lnTo>
                    <a:pt x="529590" y="143828"/>
                  </a:lnTo>
                  <a:lnTo>
                    <a:pt x="571500" y="107633"/>
                  </a:lnTo>
                  <a:lnTo>
                    <a:pt x="552926" y="76201"/>
                  </a:lnTo>
                  <a:lnTo>
                    <a:pt x="624364" y="22861"/>
                  </a:lnTo>
                  <a:lnTo>
                    <a:pt x="647700" y="54293"/>
                  </a:lnTo>
                  <a:lnTo>
                    <a:pt x="719614" y="0"/>
                  </a:lnTo>
                  <a:close/>
                </a:path>
              </a:pathLst>
            </a:custGeom>
            <a:solidFill>
              <a:srgbClr val="FF0000">
                <a:alpha val="50195"/>
              </a:srgbClr>
            </a:solidFill>
            <a:ln w="1270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83" name="フリーフォーム 3"/>
            <p:cNvSpPr>
              <a:spLocks/>
            </p:cNvSpPr>
            <p:nvPr/>
          </p:nvSpPr>
          <p:spPr bwMode="auto">
            <a:xfrm>
              <a:off x="3360452" y="2131000"/>
              <a:ext cx="590550" cy="606425"/>
            </a:xfrm>
            <a:custGeom>
              <a:avLst/>
              <a:gdLst>
                <a:gd name="T0" fmla="*/ 333975 w 615421"/>
                <a:gd name="T1" fmla="*/ 0 h 625357"/>
                <a:gd name="T2" fmla="*/ 362455 w 615421"/>
                <a:gd name="T3" fmla="*/ 51484 h 625357"/>
                <a:gd name="T4" fmla="*/ 325212 w 615421"/>
                <a:gd name="T5" fmla="*/ 82822 h 625357"/>
                <a:gd name="T6" fmla="*/ 397508 w 615421"/>
                <a:gd name="T7" fmla="*/ 203698 h 625357"/>
                <a:gd name="T8" fmla="*/ 417225 w 615421"/>
                <a:gd name="T9" fmla="*/ 190689 h 625357"/>
                <a:gd name="T10" fmla="*/ 423797 w 615421"/>
                <a:gd name="T11" fmla="*/ 203697 h 625357"/>
                <a:gd name="T12" fmla="*/ 432561 w 615421"/>
                <a:gd name="T13" fmla="*/ 199221 h 625357"/>
                <a:gd name="T14" fmla="*/ 425988 w 615421"/>
                <a:gd name="T15" fmla="*/ 183552 h 625357"/>
                <a:gd name="T16" fmla="*/ 465423 w 615421"/>
                <a:gd name="T17" fmla="*/ 158465 h 625357"/>
                <a:gd name="T18" fmla="*/ 472578 w 615421"/>
                <a:gd name="T19" fmla="*/ 170585 h 625357"/>
                <a:gd name="T20" fmla="*/ 479954 w 615421"/>
                <a:gd name="T21" fmla="*/ 165222 h 625357"/>
                <a:gd name="T22" fmla="*/ 473383 w 615421"/>
                <a:gd name="T23" fmla="*/ 150903 h 625357"/>
                <a:gd name="T24" fmla="*/ 486308 w 615421"/>
                <a:gd name="T25" fmla="*/ 142837 h 625357"/>
                <a:gd name="T26" fmla="*/ 513620 w 615421"/>
                <a:gd name="T27" fmla="*/ 188029 h 625357"/>
                <a:gd name="T28" fmla="*/ 504856 w 615421"/>
                <a:gd name="T29" fmla="*/ 190267 h 625357"/>
                <a:gd name="T30" fmla="*/ 511429 w 615421"/>
                <a:gd name="T31" fmla="*/ 201459 h 625357"/>
                <a:gd name="T32" fmla="*/ 518001 w 615421"/>
                <a:gd name="T33" fmla="*/ 196982 h 625357"/>
                <a:gd name="T34" fmla="*/ 555245 w 615421"/>
                <a:gd name="T35" fmla="*/ 252943 h 625357"/>
                <a:gd name="T36" fmla="*/ 566199 w 615421"/>
                <a:gd name="T37" fmla="*/ 270850 h 625357"/>
                <a:gd name="T38" fmla="*/ 548673 w 615421"/>
                <a:gd name="T39" fmla="*/ 279805 h 625357"/>
                <a:gd name="T40" fmla="*/ 539909 w 615421"/>
                <a:gd name="T41" fmla="*/ 264300 h 625357"/>
                <a:gd name="T42" fmla="*/ 507098 w 615421"/>
                <a:gd name="T43" fmla="*/ 284446 h 625357"/>
                <a:gd name="T44" fmla="*/ 515811 w 615421"/>
                <a:gd name="T45" fmla="*/ 299950 h 625357"/>
                <a:gd name="T46" fmla="*/ 498285 w 615421"/>
                <a:gd name="T47" fmla="*/ 313382 h 625357"/>
                <a:gd name="T48" fmla="*/ 487330 w 615421"/>
                <a:gd name="T49" fmla="*/ 306665 h 625357"/>
                <a:gd name="T50" fmla="*/ 469584 w 615421"/>
                <a:gd name="T51" fmla="*/ 319632 h 625357"/>
                <a:gd name="T52" fmla="*/ 404080 w 615421"/>
                <a:gd name="T53" fmla="*/ 221605 h 625357"/>
                <a:gd name="T54" fmla="*/ 387463 w 615421"/>
                <a:gd name="T55" fmla="*/ 233080 h 625357"/>
                <a:gd name="T56" fmla="*/ 454801 w 615421"/>
                <a:gd name="T57" fmla="*/ 338143 h 625357"/>
                <a:gd name="T58" fmla="*/ 265437 w 615421"/>
                <a:gd name="T59" fmla="*/ 469007 h 625357"/>
                <a:gd name="T60" fmla="*/ 246179 w 615421"/>
                <a:gd name="T61" fmla="*/ 434835 h 625357"/>
                <a:gd name="T62" fmla="*/ 210110 w 615421"/>
                <a:gd name="T63" fmla="*/ 457060 h 625357"/>
                <a:gd name="T64" fmla="*/ 171064 w 615421"/>
                <a:gd name="T65" fmla="*/ 394497 h 625357"/>
                <a:gd name="T66" fmla="*/ 151122 w 615421"/>
                <a:gd name="T67" fmla="*/ 406101 h 625357"/>
                <a:gd name="T68" fmla="*/ 190698 w 615421"/>
                <a:gd name="T69" fmla="*/ 475160 h 625357"/>
                <a:gd name="T70" fmla="*/ 22959 w 615421"/>
                <a:gd name="T71" fmla="*/ 587852 h 625357"/>
                <a:gd name="T72" fmla="*/ 10 w 615421"/>
                <a:gd name="T73" fmla="*/ 544927 h 625357"/>
                <a:gd name="T74" fmla="*/ 2317 w 615421"/>
                <a:gd name="T75" fmla="*/ 513833 h 625357"/>
                <a:gd name="T76" fmla="*/ 18807 w 615421"/>
                <a:gd name="T77" fmla="*/ 494295 h 625357"/>
                <a:gd name="T78" fmla="*/ 1853 w 615421"/>
                <a:gd name="T79" fmla="*/ 466781 h 625357"/>
                <a:gd name="T80" fmla="*/ 163092 w 615421"/>
                <a:gd name="T81" fmla="*/ 362626 h 625357"/>
                <a:gd name="T82" fmla="*/ 184092 w 615421"/>
                <a:gd name="T83" fmla="*/ 348579 h 625357"/>
                <a:gd name="T84" fmla="*/ 194137 w 615421"/>
                <a:gd name="T85" fmla="*/ 362626 h 625357"/>
                <a:gd name="T86" fmla="*/ 205999 w 615421"/>
                <a:gd name="T87" fmla="*/ 352386 h 625357"/>
                <a:gd name="T88" fmla="*/ 195954 w 615421"/>
                <a:gd name="T89" fmla="*/ 338003 h 625357"/>
                <a:gd name="T90" fmla="*/ 255018 w 615421"/>
                <a:gd name="T91" fmla="*/ 299837 h 625357"/>
                <a:gd name="T92" fmla="*/ 266060 w 615421"/>
                <a:gd name="T93" fmla="*/ 313382 h 625357"/>
                <a:gd name="T94" fmla="*/ 281396 w 615421"/>
                <a:gd name="T95" fmla="*/ 302188 h 625357"/>
                <a:gd name="T96" fmla="*/ 270442 w 615421"/>
                <a:gd name="T97" fmla="*/ 288758 h 625357"/>
                <a:gd name="T98" fmla="*/ 377790 w 615421"/>
                <a:gd name="T99" fmla="*/ 217128 h 625357"/>
                <a:gd name="T100" fmla="*/ 379981 w 615421"/>
                <a:gd name="T101" fmla="*/ 201460 h 625357"/>
                <a:gd name="T102" fmla="*/ 309876 w 615421"/>
                <a:gd name="T103" fmla="*/ 78344 h 625357"/>
                <a:gd name="T104" fmla="*/ 298922 w 615421"/>
                <a:gd name="T105" fmla="*/ 38053 h 625357"/>
                <a:gd name="T106" fmla="*/ 333975 w 615421"/>
                <a:gd name="T107" fmla="*/ 0 h 6253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5421" h="625357">
                  <a:moveTo>
                    <a:pt x="363009" y="0"/>
                  </a:moveTo>
                  <a:lnTo>
                    <a:pt x="393965" y="54768"/>
                  </a:lnTo>
                  <a:lnTo>
                    <a:pt x="353484" y="88106"/>
                  </a:lnTo>
                  <a:lnTo>
                    <a:pt x="432065" y="216694"/>
                  </a:lnTo>
                  <a:lnTo>
                    <a:pt x="453496" y="202855"/>
                  </a:lnTo>
                  <a:lnTo>
                    <a:pt x="460640" y="216693"/>
                  </a:lnTo>
                  <a:lnTo>
                    <a:pt x="470165" y="211931"/>
                  </a:lnTo>
                  <a:lnTo>
                    <a:pt x="463021" y="195262"/>
                  </a:lnTo>
                  <a:lnTo>
                    <a:pt x="505884" y="168575"/>
                  </a:lnTo>
                  <a:lnTo>
                    <a:pt x="513662" y="181468"/>
                  </a:lnTo>
                  <a:lnTo>
                    <a:pt x="521679" y="175763"/>
                  </a:lnTo>
                  <a:lnTo>
                    <a:pt x="514536" y="160531"/>
                  </a:lnTo>
                  <a:lnTo>
                    <a:pt x="528585" y="151950"/>
                  </a:lnTo>
                  <a:lnTo>
                    <a:pt x="558271" y="200025"/>
                  </a:lnTo>
                  <a:lnTo>
                    <a:pt x="548746" y="202406"/>
                  </a:lnTo>
                  <a:lnTo>
                    <a:pt x="555890" y="214312"/>
                  </a:lnTo>
                  <a:lnTo>
                    <a:pt x="563034" y="209550"/>
                  </a:lnTo>
                  <a:lnTo>
                    <a:pt x="603515" y="269081"/>
                  </a:lnTo>
                  <a:lnTo>
                    <a:pt x="615421" y="288131"/>
                  </a:lnTo>
                  <a:lnTo>
                    <a:pt x="596371" y="297656"/>
                  </a:lnTo>
                  <a:lnTo>
                    <a:pt x="586846" y="281162"/>
                  </a:lnTo>
                  <a:lnTo>
                    <a:pt x="551182" y="302594"/>
                  </a:lnTo>
                  <a:lnTo>
                    <a:pt x="560653" y="319087"/>
                  </a:lnTo>
                  <a:lnTo>
                    <a:pt x="541603" y="333375"/>
                  </a:lnTo>
                  <a:lnTo>
                    <a:pt x="529696" y="326231"/>
                  </a:lnTo>
                  <a:lnTo>
                    <a:pt x="510408" y="340025"/>
                  </a:lnTo>
                  <a:lnTo>
                    <a:pt x="439209" y="235743"/>
                  </a:lnTo>
                  <a:lnTo>
                    <a:pt x="421147" y="247951"/>
                  </a:lnTo>
                  <a:lnTo>
                    <a:pt x="494339" y="359716"/>
                  </a:lnTo>
                  <a:lnTo>
                    <a:pt x="288513" y="498930"/>
                  </a:lnTo>
                  <a:lnTo>
                    <a:pt x="267581" y="462577"/>
                  </a:lnTo>
                  <a:lnTo>
                    <a:pt x="228376" y="486221"/>
                  </a:lnTo>
                  <a:cubicBezTo>
                    <a:pt x="212178" y="463880"/>
                    <a:pt x="195830" y="435073"/>
                    <a:pt x="185935" y="419666"/>
                  </a:cubicBezTo>
                  <a:cubicBezTo>
                    <a:pt x="171559" y="422608"/>
                    <a:pt x="171596" y="424261"/>
                    <a:pt x="164259" y="432010"/>
                  </a:cubicBezTo>
                  <a:cubicBezTo>
                    <a:pt x="171354" y="446946"/>
                    <a:pt x="194785" y="484579"/>
                    <a:pt x="207276" y="505475"/>
                  </a:cubicBezTo>
                  <a:cubicBezTo>
                    <a:pt x="192602" y="522027"/>
                    <a:pt x="42215" y="613473"/>
                    <a:pt x="24955" y="625357"/>
                  </a:cubicBezTo>
                  <a:cubicBezTo>
                    <a:pt x="11774" y="605706"/>
                    <a:pt x="7818" y="589393"/>
                    <a:pt x="10" y="579693"/>
                  </a:cubicBezTo>
                  <a:cubicBezTo>
                    <a:pt x="-305" y="566955"/>
                    <a:pt x="6459" y="562876"/>
                    <a:pt x="2519" y="546615"/>
                  </a:cubicBezTo>
                  <a:cubicBezTo>
                    <a:pt x="13399" y="536431"/>
                    <a:pt x="12982" y="532079"/>
                    <a:pt x="20442" y="525831"/>
                  </a:cubicBezTo>
                  <a:cubicBezTo>
                    <a:pt x="15619" y="516631"/>
                    <a:pt x="13470" y="512480"/>
                    <a:pt x="2014" y="496561"/>
                  </a:cubicBezTo>
                  <a:cubicBezTo>
                    <a:pt x="26910" y="472807"/>
                    <a:pt x="145913" y="407538"/>
                    <a:pt x="177271" y="385762"/>
                  </a:cubicBezTo>
                  <a:lnTo>
                    <a:pt x="200096" y="370818"/>
                  </a:lnTo>
                  <a:cubicBezTo>
                    <a:pt x="203406" y="379850"/>
                    <a:pt x="206716" y="380781"/>
                    <a:pt x="211014" y="385762"/>
                  </a:cubicBezTo>
                  <a:lnTo>
                    <a:pt x="223908" y="374868"/>
                  </a:lnTo>
                  <a:lnTo>
                    <a:pt x="212990" y="359568"/>
                  </a:lnTo>
                  <a:lnTo>
                    <a:pt x="277188" y="318967"/>
                  </a:lnTo>
                  <a:lnTo>
                    <a:pt x="289190" y="333375"/>
                  </a:lnTo>
                  <a:lnTo>
                    <a:pt x="305859" y="321468"/>
                  </a:lnTo>
                  <a:lnTo>
                    <a:pt x="293953" y="307181"/>
                  </a:lnTo>
                  <a:lnTo>
                    <a:pt x="410634" y="230981"/>
                  </a:lnTo>
                  <a:lnTo>
                    <a:pt x="413015" y="214313"/>
                  </a:lnTo>
                  <a:lnTo>
                    <a:pt x="336815" y="83343"/>
                  </a:lnTo>
                  <a:lnTo>
                    <a:pt x="324909" y="40481"/>
                  </a:lnTo>
                  <a:lnTo>
                    <a:pt x="363009" y="0"/>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84" name="フリーフォーム 6"/>
            <p:cNvSpPr>
              <a:spLocks/>
            </p:cNvSpPr>
            <p:nvPr/>
          </p:nvSpPr>
          <p:spPr bwMode="auto">
            <a:xfrm>
              <a:off x="3489039" y="2683450"/>
              <a:ext cx="144463" cy="134938"/>
            </a:xfrm>
            <a:custGeom>
              <a:avLst/>
              <a:gdLst>
                <a:gd name="T0" fmla="*/ 84565 w 190500"/>
                <a:gd name="T1" fmla="*/ 0 h 175099"/>
                <a:gd name="T2" fmla="*/ 0 w 190500"/>
                <a:gd name="T3" fmla="*/ 55578 h 175099"/>
                <a:gd name="T4" fmla="*/ 24498 w 190500"/>
                <a:gd name="T5" fmla="*/ 95188 h 175099"/>
                <a:gd name="T6" fmla="*/ 73076 w 190500"/>
                <a:gd name="T7" fmla="*/ 63350 h 175099"/>
                <a:gd name="T8" fmla="*/ 86807 w 190500"/>
                <a:gd name="T9" fmla="*/ 84839 h 175099"/>
                <a:gd name="T10" fmla="*/ 82492 w 190500"/>
                <a:gd name="T11" fmla="*/ 87597 h 175099"/>
                <a:gd name="T12" fmla="*/ 93388 w 190500"/>
                <a:gd name="T13" fmla="*/ 104992 h 175099"/>
                <a:gd name="T14" fmla="*/ 98671 w 190500"/>
                <a:gd name="T15" fmla="*/ 101147 h 175099"/>
                <a:gd name="T16" fmla="*/ 90195 w 190500"/>
                <a:gd name="T17" fmla="*/ 88651 h 175099"/>
                <a:gd name="T18" fmla="*/ 94417 w 190500"/>
                <a:gd name="T19" fmla="*/ 85692 h 175099"/>
                <a:gd name="T20" fmla="*/ 77686 w 190500"/>
                <a:gd name="T21" fmla="*/ 60355 h 175099"/>
                <a:gd name="T22" fmla="*/ 109213 w 190500"/>
                <a:gd name="T23" fmla="*/ 38644 h 175099"/>
                <a:gd name="T24" fmla="*/ 84565 w 190500"/>
                <a:gd name="T25" fmla="*/ 0 h 1750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0500" h="175099">
                  <a:moveTo>
                    <a:pt x="147507" y="0"/>
                  </a:moveTo>
                  <a:lnTo>
                    <a:pt x="0" y="92690"/>
                  </a:lnTo>
                  <a:lnTo>
                    <a:pt x="42732" y="158750"/>
                  </a:lnTo>
                  <a:lnTo>
                    <a:pt x="127467" y="105650"/>
                  </a:lnTo>
                  <a:cubicBezTo>
                    <a:pt x="132467" y="114223"/>
                    <a:pt x="148844" y="134986"/>
                    <a:pt x="151419" y="141489"/>
                  </a:cubicBezTo>
                  <a:cubicBezTo>
                    <a:pt x="150961" y="142691"/>
                    <a:pt x="147563" y="144040"/>
                    <a:pt x="143891" y="146089"/>
                  </a:cubicBezTo>
                  <a:cubicBezTo>
                    <a:pt x="148050" y="153557"/>
                    <a:pt x="157599" y="166104"/>
                    <a:pt x="162896" y="175099"/>
                  </a:cubicBezTo>
                  <a:lnTo>
                    <a:pt x="172112" y="168687"/>
                  </a:lnTo>
                  <a:cubicBezTo>
                    <a:pt x="168007" y="162196"/>
                    <a:pt x="161855" y="154701"/>
                    <a:pt x="157327" y="147847"/>
                  </a:cubicBezTo>
                  <a:cubicBezTo>
                    <a:pt x="160893" y="144309"/>
                    <a:pt x="160809" y="145489"/>
                    <a:pt x="164693" y="142912"/>
                  </a:cubicBezTo>
                  <a:lnTo>
                    <a:pt x="135509" y="100656"/>
                  </a:lnTo>
                  <a:lnTo>
                    <a:pt x="190500" y="64447"/>
                  </a:lnTo>
                  <a:lnTo>
                    <a:pt x="147507" y="0"/>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85" name="フリーフォーム 12"/>
            <p:cNvSpPr>
              <a:spLocks/>
            </p:cNvSpPr>
            <p:nvPr/>
          </p:nvSpPr>
          <p:spPr bwMode="auto">
            <a:xfrm>
              <a:off x="4841589" y="1764288"/>
              <a:ext cx="484188" cy="415925"/>
            </a:xfrm>
            <a:custGeom>
              <a:avLst/>
              <a:gdLst>
                <a:gd name="T0" fmla="*/ 121643 w 483394"/>
                <a:gd name="T1" fmla="*/ 14262 h 416719"/>
                <a:gd name="T2" fmla="*/ 257597 w 483394"/>
                <a:gd name="T3" fmla="*/ 0 h 416719"/>
                <a:gd name="T4" fmla="*/ 293375 w 483394"/>
                <a:gd name="T5" fmla="*/ 294713 h 416719"/>
                <a:gd name="T6" fmla="*/ 474647 w 483394"/>
                <a:gd name="T7" fmla="*/ 275700 h 416719"/>
                <a:gd name="T8" fmla="*/ 484188 w 483394"/>
                <a:gd name="T9" fmla="*/ 349378 h 416719"/>
                <a:gd name="T10" fmla="*/ 384011 w 483394"/>
                <a:gd name="T11" fmla="*/ 358884 h 416719"/>
                <a:gd name="T12" fmla="*/ 384012 w 483394"/>
                <a:gd name="T13" fmla="*/ 382653 h 416719"/>
                <a:gd name="T14" fmla="*/ 319611 w 483394"/>
                <a:gd name="T15" fmla="*/ 387405 h 416719"/>
                <a:gd name="T16" fmla="*/ 319611 w 483394"/>
                <a:gd name="T17" fmla="*/ 408796 h 416719"/>
                <a:gd name="T18" fmla="*/ 269523 w 483394"/>
                <a:gd name="T19" fmla="*/ 415925 h 416719"/>
                <a:gd name="T20" fmla="*/ 262367 w 483394"/>
                <a:gd name="T21" fmla="*/ 363638 h 416719"/>
                <a:gd name="T22" fmla="*/ 331537 w 483394"/>
                <a:gd name="T23" fmla="*/ 358884 h 416719"/>
                <a:gd name="T24" fmla="*/ 321997 w 483394"/>
                <a:gd name="T25" fmla="*/ 320857 h 416719"/>
                <a:gd name="T26" fmla="*/ 279064 w 483394"/>
                <a:gd name="T27" fmla="*/ 323234 h 416719"/>
                <a:gd name="T28" fmla="*/ 257597 w 483394"/>
                <a:gd name="T29" fmla="*/ 320857 h 416719"/>
                <a:gd name="T30" fmla="*/ 257597 w 483394"/>
                <a:gd name="T31" fmla="*/ 292337 h 416719"/>
                <a:gd name="T32" fmla="*/ 224205 w 483394"/>
                <a:gd name="T33" fmla="*/ 297090 h 416719"/>
                <a:gd name="T34" fmla="*/ 221820 w 483394"/>
                <a:gd name="T35" fmla="*/ 247179 h 416719"/>
                <a:gd name="T36" fmla="*/ 183657 w 483394"/>
                <a:gd name="T37" fmla="*/ 251932 h 416719"/>
                <a:gd name="T38" fmla="*/ 174117 w 483394"/>
                <a:gd name="T39" fmla="*/ 178254 h 416719"/>
                <a:gd name="T40" fmla="*/ 93022 w 483394"/>
                <a:gd name="T41" fmla="*/ 190138 h 416719"/>
                <a:gd name="T42" fmla="*/ 102562 w 483394"/>
                <a:gd name="T43" fmla="*/ 259062 h 416719"/>
                <a:gd name="T44" fmla="*/ 116873 w 483394"/>
                <a:gd name="T45" fmla="*/ 259062 h 416719"/>
                <a:gd name="T46" fmla="*/ 121643 w 483394"/>
                <a:gd name="T47" fmla="*/ 313727 h 416719"/>
                <a:gd name="T48" fmla="*/ 85865 w 483394"/>
                <a:gd name="T49" fmla="*/ 320857 h 416719"/>
                <a:gd name="T50" fmla="*/ 93022 w 483394"/>
                <a:gd name="T51" fmla="*/ 382652 h 416719"/>
                <a:gd name="T52" fmla="*/ 31007 w 483394"/>
                <a:gd name="T53" fmla="*/ 392158 h 416719"/>
                <a:gd name="T54" fmla="*/ 0 w 483394"/>
                <a:gd name="T55" fmla="*/ 152111 h 416719"/>
                <a:gd name="T56" fmla="*/ 135954 w 483394"/>
                <a:gd name="T57" fmla="*/ 135473 h 416719"/>
                <a:gd name="T58" fmla="*/ 121643 w 483394"/>
                <a:gd name="T59" fmla="*/ 14262 h 4167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83394" h="416719">
                  <a:moveTo>
                    <a:pt x="121444" y="14289"/>
                  </a:moveTo>
                  <a:lnTo>
                    <a:pt x="257175" y="0"/>
                  </a:lnTo>
                  <a:lnTo>
                    <a:pt x="292894" y="295276"/>
                  </a:lnTo>
                  <a:lnTo>
                    <a:pt x="473869" y="276226"/>
                  </a:lnTo>
                  <a:lnTo>
                    <a:pt x="483394" y="350045"/>
                  </a:lnTo>
                  <a:lnTo>
                    <a:pt x="383381" y="359569"/>
                  </a:lnTo>
                  <a:cubicBezTo>
                    <a:pt x="383381" y="369094"/>
                    <a:pt x="383382" y="373858"/>
                    <a:pt x="383382" y="383383"/>
                  </a:cubicBezTo>
                  <a:lnTo>
                    <a:pt x="319087" y="388145"/>
                  </a:lnTo>
                  <a:lnTo>
                    <a:pt x="319087" y="409576"/>
                  </a:lnTo>
                  <a:lnTo>
                    <a:pt x="269081" y="416719"/>
                  </a:lnTo>
                  <a:lnTo>
                    <a:pt x="261937" y="364332"/>
                  </a:lnTo>
                  <a:lnTo>
                    <a:pt x="330993" y="359569"/>
                  </a:lnTo>
                  <a:lnTo>
                    <a:pt x="321469" y="321470"/>
                  </a:lnTo>
                  <a:lnTo>
                    <a:pt x="278606" y="323851"/>
                  </a:lnTo>
                  <a:lnTo>
                    <a:pt x="257175" y="321470"/>
                  </a:lnTo>
                  <a:lnTo>
                    <a:pt x="257175" y="292895"/>
                  </a:lnTo>
                  <a:lnTo>
                    <a:pt x="223837" y="297657"/>
                  </a:lnTo>
                  <a:lnTo>
                    <a:pt x="221456" y="247651"/>
                  </a:lnTo>
                  <a:lnTo>
                    <a:pt x="183356" y="252413"/>
                  </a:lnTo>
                  <a:lnTo>
                    <a:pt x="173831" y="178594"/>
                  </a:lnTo>
                  <a:lnTo>
                    <a:pt x="92869" y="190501"/>
                  </a:lnTo>
                  <a:lnTo>
                    <a:pt x="102394" y="259557"/>
                  </a:lnTo>
                  <a:lnTo>
                    <a:pt x="116681" y="259557"/>
                  </a:lnTo>
                  <a:lnTo>
                    <a:pt x="121444" y="314326"/>
                  </a:lnTo>
                  <a:lnTo>
                    <a:pt x="85724" y="321470"/>
                  </a:lnTo>
                  <a:lnTo>
                    <a:pt x="92869" y="383382"/>
                  </a:lnTo>
                  <a:lnTo>
                    <a:pt x="30956" y="392907"/>
                  </a:lnTo>
                  <a:lnTo>
                    <a:pt x="0" y="152401"/>
                  </a:lnTo>
                  <a:lnTo>
                    <a:pt x="135731" y="135732"/>
                  </a:lnTo>
                  <a:lnTo>
                    <a:pt x="121444" y="14289"/>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86" name="フリーフォーム 13"/>
            <p:cNvSpPr>
              <a:spLocks noChangeAspect="1"/>
            </p:cNvSpPr>
            <p:nvPr/>
          </p:nvSpPr>
          <p:spPr bwMode="auto">
            <a:xfrm>
              <a:off x="5413089" y="1873825"/>
              <a:ext cx="401638" cy="193675"/>
            </a:xfrm>
            <a:custGeom>
              <a:avLst/>
              <a:gdLst>
                <a:gd name="T0" fmla="*/ 360286 w 428151"/>
                <a:gd name="T1" fmla="*/ 1108 h 288129"/>
                <a:gd name="T2" fmla="*/ 376625 w 428151"/>
                <a:gd name="T3" fmla="*/ 107252 h 288129"/>
                <a:gd name="T4" fmla="*/ 247173 w 428151"/>
                <a:gd name="T5" fmla="*/ 117474 h 288129"/>
                <a:gd name="T6" fmla="*/ 245078 w 428151"/>
                <a:gd name="T7" fmla="*/ 108852 h 288129"/>
                <a:gd name="T8" fmla="*/ 201089 w 428151"/>
                <a:gd name="T9" fmla="*/ 112086 h 288129"/>
                <a:gd name="T10" fmla="*/ 203184 w 428151"/>
                <a:gd name="T11" fmla="*/ 121785 h 288129"/>
                <a:gd name="T12" fmla="*/ 178049 w 428151"/>
                <a:gd name="T13" fmla="*/ 121785 h 288129"/>
                <a:gd name="T14" fmla="*/ 173858 w 428151"/>
                <a:gd name="T15" fmla="*/ 100230 h 288129"/>
                <a:gd name="T16" fmla="*/ 154728 w 428151"/>
                <a:gd name="T17" fmla="*/ 102386 h 288129"/>
                <a:gd name="T18" fmla="*/ 144533 w 428151"/>
                <a:gd name="T19" fmla="*/ 32332 h 288129"/>
                <a:gd name="T20" fmla="*/ 96355 w 428151"/>
                <a:gd name="T21" fmla="*/ 34487 h 288129"/>
                <a:gd name="T22" fmla="*/ 108366 w 428151"/>
                <a:gd name="T23" fmla="*/ 129329 h 288129"/>
                <a:gd name="T24" fmla="*/ 83787 w 428151"/>
                <a:gd name="T25" fmla="*/ 130407 h 288129"/>
                <a:gd name="T26" fmla="*/ 83787 w 428151"/>
                <a:gd name="T27" fmla="*/ 122863 h 288129"/>
                <a:gd name="T28" fmla="*/ 46082 w 428151"/>
                <a:gd name="T29" fmla="*/ 126097 h 288129"/>
                <a:gd name="T30" fmla="*/ 20947 w 428151"/>
                <a:gd name="T31" fmla="*/ 120708 h 288129"/>
                <a:gd name="T32" fmla="*/ 8380 w 428151"/>
                <a:gd name="T33" fmla="*/ 104541 h 288129"/>
                <a:gd name="T34" fmla="*/ 0 w 428151"/>
                <a:gd name="T35" fmla="*/ 61431 h 288129"/>
                <a:gd name="T36" fmla="*/ 10612 w 428151"/>
                <a:gd name="T37" fmla="*/ 41509 h 288129"/>
                <a:gd name="T38" fmla="*/ 39799 w 428151"/>
                <a:gd name="T39" fmla="*/ 32332 h 288129"/>
                <a:gd name="T40" fmla="*/ 73453 w 428151"/>
                <a:gd name="T41" fmla="*/ 32854 h 288129"/>
                <a:gd name="T42" fmla="*/ 69264 w 428151"/>
                <a:gd name="T43" fmla="*/ 18812 h 288129"/>
                <a:gd name="T44" fmla="*/ 196761 w 428151"/>
                <a:gd name="T45" fmla="*/ 12868 h 288129"/>
                <a:gd name="T46" fmla="*/ 194666 w 428151"/>
                <a:gd name="T47" fmla="*/ 2154 h 288129"/>
                <a:gd name="T48" fmla="*/ 236699 w 428151"/>
                <a:gd name="T49" fmla="*/ 0 h 288129"/>
                <a:gd name="T50" fmla="*/ 236699 w 428151"/>
                <a:gd name="T51" fmla="*/ 9175 h 288129"/>
                <a:gd name="T52" fmla="*/ 360286 w 428151"/>
                <a:gd name="T53" fmla="*/ 1108 h 28812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28151" h="288129">
                  <a:moveTo>
                    <a:pt x="409576" y="2449"/>
                  </a:moveTo>
                  <a:lnTo>
                    <a:pt x="428151" y="236968"/>
                  </a:lnTo>
                  <a:lnTo>
                    <a:pt x="280988" y="259555"/>
                  </a:lnTo>
                  <a:lnTo>
                    <a:pt x="278607" y="240504"/>
                  </a:lnTo>
                  <a:lnTo>
                    <a:pt x="228600" y="247648"/>
                  </a:lnTo>
                  <a:lnTo>
                    <a:pt x="230982" y="269079"/>
                  </a:lnTo>
                  <a:lnTo>
                    <a:pt x="202407" y="269079"/>
                  </a:lnTo>
                  <a:lnTo>
                    <a:pt x="197644" y="221454"/>
                  </a:lnTo>
                  <a:lnTo>
                    <a:pt x="175896" y="226217"/>
                  </a:lnTo>
                  <a:lnTo>
                    <a:pt x="164307" y="71436"/>
                  </a:lnTo>
                  <a:lnTo>
                    <a:pt x="109538" y="76198"/>
                  </a:lnTo>
                  <a:lnTo>
                    <a:pt x="123192" y="285747"/>
                  </a:lnTo>
                  <a:lnTo>
                    <a:pt x="95250" y="288129"/>
                  </a:lnTo>
                  <a:lnTo>
                    <a:pt x="95250" y="271460"/>
                  </a:lnTo>
                  <a:lnTo>
                    <a:pt x="52387" y="278604"/>
                  </a:lnTo>
                  <a:lnTo>
                    <a:pt x="23813" y="266698"/>
                  </a:lnTo>
                  <a:lnTo>
                    <a:pt x="9526" y="230979"/>
                  </a:lnTo>
                  <a:lnTo>
                    <a:pt x="0" y="135729"/>
                  </a:lnTo>
                  <a:lnTo>
                    <a:pt x="12064" y="91712"/>
                  </a:lnTo>
                  <a:lnTo>
                    <a:pt x="45244" y="71436"/>
                  </a:lnTo>
                  <a:lnTo>
                    <a:pt x="83502" y="72590"/>
                  </a:lnTo>
                  <a:lnTo>
                    <a:pt x="78740" y="41563"/>
                  </a:lnTo>
                  <a:lnTo>
                    <a:pt x="223680" y="28431"/>
                  </a:lnTo>
                  <a:lnTo>
                    <a:pt x="221298" y="4760"/>
                  </a:lnTo>
                  <a:lnTo>
                    <a:pt x="269082" y="0"/>
                  </a:lnTo>
                  <a:lnTo>
                    <a:pt x="269082" y="20272"/>
                  </a:lnTo>
                  <a:lnTo>
                    <a:pt x="409576" y="2449"/>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87" name="フリーフォーム 17"/>
            <p:cNvSpPr>
              <a:spLocks/>
            </p:cNvSpPr>
            <p:nvPr/>
          </p:nvSpPr>
          <p:spPr bwMode="auto">
            <a:xfrm>
              <a:off x="2338102" y="2859663"/>
              <a:ext cx="649287" cy="1133475"/>
            </a:xfrm>
            <a:custGeom>
              <a:avLst/>
              <a:gdLst>
                <a:gd name="T0" fmla="*/ 195024 w 650081"/>
                <a:gd name="T1" fmla="*/ 1133475 h 1133475"/>
                <a:gd name="T2" fmla="*/ 111782 w 650081"/>
                <a:gd name="T3" fmla="*/ 1007268 h 1133475"/>
                <a:gd name="T4" fmla="*/ 123674 w 650081"/>
                <a:gd name="T5" fmla="*/ 1000125 h 1133475"/>
                <a:gd name="T6" fmla="*/ 111782 w 650081"/>
                <a:gd name="T7" fmla="*/ 981075 h 1133475"/>
                <a:gd name="T8" fmla="*/ 97512 w 650081"/>
                <a:gd name="T9" fmla="*/ 988218 h 1133475"/>
                <a:gd name="T10" fmla="*/ 66594 w 650081"/>
                <a:gd name="T11" fmla="*/ 952500 h 1133475"/>
                <a:gd name="T12" fmla="*/ 64215 w 650081"/>
                <a:gd name="T13" fmla="*/ 700087 h 1133475"/>
                <a:gd name="T14" fmla="*/ 140322 w 650081"/>
                <a:gd name="T15" fmla="*/ 645318 h 1133475"/>
                <a:gd name="T16" fmla="*/ 0 w 650081"/>
                <a:gd name="T17" fmla="*/ 602456 h 1133475"/>
                <a:gd name="T18" fmla="*/ 206916 w 650081"/>
                <a:gd name="T19" fmla="*/ 280987 h 1133475"/>
                <a:gd name="T20" fmla="*/ 285401 w 650081"/>
                <a:gd name="T21" fmla="*/ 226218 h 1133475"/>
                <a:gd name="T22" fmla="*/ 344859 w 650081"/>
                <a:gd name="T23" fmla="*/ 247650 h 1133475"/>
                <a:gd name="T24" fmla="*/ 375777 w 650081"/>
                <a:gd name="T25" fmla="*/ 147637 h 1133475"/>
                <a:gd name="T26" fmla="*/ 332968 w 650081"/>
                <a:gd name="T27" fmla="*/ 133350 h 1133475"/>
                <a:gd name="T28" fmla="*/ 337724 w 650081"/>
                <a:gd name="T29" fmla="*/ 107156 h 1133475"/>
                <a:gd name="T30" fmla="*/ 363886 w 650081"/>
                <a:gd name="T31" fmla="*/ 116681 h 1133475"/>
                <a:gd name="T32" fmla="*/ 551775 w 650081"/>
                <a:gd name="T33" fmla="*/ 0 h 1133475"/>
                <a:gd name="T34" fmla="*/ 575558 w 650081"/>
                <a:gd name="T35" fmla="*/ 33337 h 1133475"/>
                <a:gd name="T36" fmla="*/ 497073 w 650081"/>
                <a:gd name="T37" fmla="*/ 85725 h 1133475"/>
                <a:gd name="T38" fmla="*/ 649287 w 650081"/>
                <a:gd name="T39" fmla="*/ 335756 h 1133475"/>
                <a:gd name="T40" fmla="*/ 149836 w 650081"/>
                <a:gd name="T41" fmla="*/ 681037 h 1133475"/>
                <a:gd name="T42" fmla="*/ 244968 w 650081"/>
                <a:gd name="T43" fmla="*/ 840581 h 1133475"/>
                <a:gd name="T44" fmla="*/ 145079 w 650081"/>
                <a:gd name="T45" fmla="*/ 947737 h 1133475"/>
                <a:gd name="T46" fmla="*/ 159349 w 650081"/>
                <a:gd name="T47" fmla="*/ 966787 h 1133475"/>
                <a:gd name="T48" fmla="*/ 268752 w 650081"/>
                <a:gd name="T49" fmla="*/ 873918 h 1133475"/>
                <a:gd name="T50" fmla="*/ 330590 w 650081"/>
                <a:gd name="T51" fmla="*/ 964406 h 1133475"/>
                <a:gd name="T52" fmla="*/ 209294 w 650081"/>
                <a:gd name="T53" fmla="*/ 1054893 h 1133475"/>
                <a:gd name="T54" fmla="*/ 240212 w 650081"/>
                <a:gd name="T55" fmla="*/ 1109663 h 1133475"/>
                <a:gd name="T56" fmla="*/ 195024 w 650081"/>
                <a:gd name="T57" fmla="*/ 1133475 h 11334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50081" h="1133475">
                  <a:moveTo>
                    <a:pt x="195262" y="1133475"/>
                  </a:moveTo>
                  <a:lnTo>
                    <a:pt x="111919" y="1007268"/>
                  </a:lnTo>
                  <a:lnTo>
                    <a:pt x="123825" y="1000125"/>
                  </a:lnTo>
                  <a:lnTo>
                    <a:pt x="111919" y="981075"/>
                  </a:lnTo>
                  <a:lnTo>
                    <a:pt x="97631" y="988218"/>
                  </a:lnTo>
                  <a:lnTo>
                    <a:pt x="66675" y="952500"/>
                  </a:lnTo>
                  <a:cubicBezTo>
                    <a:pt x="65881" y="868362"/>
                    <a:pt x="65088" y="784225"/>
                    <a:pt x="64294" y="700087"/>
                  </a:cubicBezTo>
                  <a:lnTo>
                    <a:pt x="140494" y="645318"/>
                  </a:lnTo>
                  <a:lnTo>
                    <a:pt x="0" y="602456"/>
                  </a:lnTo>
                  <a:lnTo>
                    <a:pt x="207169" y="280987"/>
                  </a:lnTo>
                  <a:lnTo>
                    <a:pt x="285750" y="226218"/>
                  </a:lnTo>
                  <a:lnTo>
                    <a:pt x="345281" y="247650"/>
                  </a:lnTo>
                  <a:lnTo>
                    <a:pt x="376237" y="147637"/>
                  </a:lnTo>
                  <a:lnTo>
                    <a:pt x="333375" y="133350"/>
                  </a:lnTo>
                  <a:lnTo>
                    <a:pt x="338137" y="107156"/>
                  </a:lnTo>
                  <a:lnTo>
                    <a:pt x="364331" y="116681"/>
                  </a:lnTo>
                  <a:lnTo>
                    <a:pt x="552450" y="0"/>
                  </a:lnTo>
                  <a:lnTo>
                    <a:pt x="576262" y="33337"/>
                  </a:lnTo>
                  <a:lnTo>
                    <a:pt x="497681" y="85725"/>
                  </a:lnTo>
                  <a:lnTo>
                    <a:pt x="650081" y="335756"/>
                  </a:lnTo>
                  <a:lnTo>
                    <a:pt x="150019" y="681037"/>
                  </a:lnTo>
                  <a:lnTo>
                    <a:pt x="245268" y="840581"/>
                  </a:lnTo>
                  <a:lnTo>
                    <a:pt x="145256" y="947737"/>
                  </a:lnTo>
                  <a:lnTo>
                    <a:pt x="159544" y="966787"/>
                  </a:lnTo>
                  <a:lnTo>
                    <a:pt x="269081" y="873918"/>
                  </a:lnTo>
                  <a:lnTo>
                    <a:pt x="330994" y="964406"/>
                  </a:lnTo>
                  <a:lnTo>
                    <a:pt x="209550" y="1054893"/>
                  </a:lnTo>
                  <a:lnTo>
                    <a:pt x="240506" y="1109663"/>
                  </a:lnTo>
                  <a:lnTo>
                    <a:pt x="195262" y="1133475"/>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88" name="フリーフォーム 18"/>
            <p:cNvSpPr>
              <a:spLocks/>
            </p:cNvSpPr>
            <p:nvPr/>
          </p:nvSpPr>
          <p:spPr bwMode="auto">
            <a:xfrm>
              <a:off x="4258977" y="4551938"/>
              <a:ext cx="838200" cy="542925"/>
            </a:xfrm>
            <a:custGeom>
              <a:avLst/>
              <a:gdLst>
                <a:gd name="T0" fmla="*/ 0 w 838730"/>
                <a:gd name="T1" fmla="*/ 295275 h 542925"/>
                <a:gd name="T2" fmla="*/ 49975 w 838730"/>
                <a:gd name="T3" fmla="*/ 330994 h 542925"/>
                <a:gd name="T4" fmla="*/ 128507 w 838730"/>
                <a:gd name="T5" fmla="*/ 461963 h 542925"/>
                <a:gd name="T6" fmla="*/ 176102 w 838730"/>
                <a:gd name="T7" fmla="*/ 469107 h 542925"/>
                <a:gd name="T8" fmla="*/ 221317 w 838730"/>
                <a:gd name="T9" fmla="*/ 542925 h 542925"/>
                <a:gd name="T10" fmla="*/ 276051 w 838730"/>
                <a:gd name="T11" fmla="*/ 511969 h 542925"/>
                <a:gd name="T12" fmla="*/ 283190 w 838730"/>
                <a:gd name="T13" fmla="*/ 526256 h 542925"/>
                <a:gd name="T14" fmla="*/ 478330 w 838730"/>
                <a:gd name="T15" fmla="*/ 402431 h 542925"/>
                <a:gd name="T16" fmla="*/ 504507 w 838730"/>
                <a:gd name="T17" fmla="*/ 404813 h 542925"/>
                <a:gd name="T18" fmla="*/ 816253 w 838730"/>
                <a:gd name="T19" fmla="*/ 192882 h 542925"/>
                <a:gd name="T20" fmla="*/ 837671 w 838730"/>
                <a:gd name="T21" fmla="*/ 157163 h 542925"/>
                <a:gd name="T22" fmla="*/ 832911 w 838730"/>
                <a:gd name="T23" fmla="*/ 119063 h 542925"/>
                <a:gd name="T24" fmla="*/ 809113 w 838730"/>
                <a:gd name="T25" fmla="*/ 107156 h 542925"/>
                <a:gd name="T26" fmla="*/ 823392 w 838730"/>
                <a:gd name="T27" fmla="*/ 73819 h 542925"/>
                <a:gd name="T28" fmla="*/ 747241 w 838730"/>
                <a:gd name="T29" fmla="*/ 21432 h 542925"/>
                <a:gd name="T30" fmla="*/ 711544 w 838730"/>
                <a:gd name="T31" fmla="*/ 52388 h 542925"/>
                <a:gd name="T32" fmla="*/ 635392 w 838730"/>
                <a:gd name="T33" fmla="*/ 0 h 542925"/>
                <a:gd name="T34" fmla="*/ 611595 w 838730"/>
                <a:gd name="T35" fmla="*/ 28575 h 542925"/>
                <a:gd name="T36" fmla="*/ 578279 w 838730"/>
                <a:gd name="T37" fmla="*/ 4763 h 542925"/>
                <a:gd name="T38" fmla="*/ 559240 w 838730"/>
                <a:gd name="T39" fmla="*/ 42862 h 542925"/>
                <a:gd name="T40" fmla="*/ 523545 w 838730"/>
                <a:gd name="T41" fmla="*/ 73819 h 542925"/>
                <a:gd name="T42" fmla="*/ 406937 w 838730"/>
                <a:gd name="T43" fmla="*/ 147638 h 542925"/>
                <a:gd name="T44" fmla="*/ 354583 w 838730"/>
                <a:gd name="T45" fmla="*/ 71438 h 542925"/>
                <a:gd name="T46" fmla="*/ 0 w 838730"/>
                <a:gd name="T47" fmla="*/ 295275 h 5429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38730" h="542925">
                  <a:moveTo>
                    <a:pt x="0" y="295275"/>
                  </a:moveTo>
                  <a:lnTo>
                    <a:pt x="50007" y="330994"/>
                  </a:lnTo>
                  <a:lnTo>
                    <a:pt x="128588" y="461963"/>
                  </a:lnTo>
                  <a:lnTo>
                    <a:pt x="176213" y="469107"/>
                  </a:lnTo>
                  <a:lnTo>
                    <a:pt x="221457" y="542925"/>
                  </a:lnTo>
                  <a:lnTo>
                    <a:pt x="276226" y="511969"/>
                  </a:lnTo>
                  <a:lnTo>
                    <a:pt x="283369" y="526256"/>
                  </a:lnTo>
                  <a:lnTo>
                    <a:pt x="478632" y="402431"/>
                  </a:lnTo>
                  <a:lnTo>
                    <a:pt x="504826" y="404813"/>
                  </a:lnTo>
                  <a:lnTo>
                    <a:pt x="816769" y="192882"/>
                  </a:lnTo>
                  <a:lnTo>
                    <a:pt x="838201" y="157163"/>
                  </a:lnTo>
                  <a:cubicBezTo>
                    <a:pt x="838995" y="136526"/>
                    <a:pt x="839788" y="137319"/>
                    <a:pt x="833438" y="119063"/>
                  </a:cubicBezTo>
                  <a:lnTo>
                    <a:pt x="809625" y="107156"/>
                  </a:lnTo>
                  <a:lnTo>
                    <a:pt x="823913" y="73819"/>
                  </a:lnTo>
                  <a:lnTo>
                    <a:pt x="747713" y="21432"/>
                  </a:lnTo>
                  <a:lnTo>
                    <a:pt x="711994" y="52388"/>
                  </a:lnTo>
                  <a:lnTo>
                    <a:pt x="635794" y="0"/>
                  </a:lnTo>
                  <a:lnTo>
                    <a:pt x="611982" y="28575"/>
                  </a:lnTo>
                  <a:lnTo>
                    <a:pt x="578645" y="4763"/>
                  </a:lnTo>
                  <a:lnTo>
                    <a:pt x="559594" y="42862"/>
                  </a:lnTo>
                  <a:lnTo>
                    <a:pt x="523876" y="73819"/>
                  </a:lnTo>
                  <a:lnTo>
                    <a:pt x="407194" y="147638"/>
                  </a:lnTo>
                  <a:lnTo>
                    <a:pt x="354807" y="71438"/>
                  </a:lnTo>
                  <a:lnTo>
                    <a:pt x="0" y="295275"/>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89" name="フリーフォーム 20"/>
            <p:cNvSpPr>
              <a:spLocks/>
            </p:cNvSpPr>
            <p:nvPr/>
          </p:nvSpPr>
          <p:spPr bwMode="auto">
            <a:xfrm>
              <a:off x="4084352" y="4686875"/>
              <a:ext cx="1227137" cy="906463"/>
            </a:xfrm>
            <a:custGeom>
              <a:avLst/>
              <a:gdLst>
                <a:gd name="T0" fmla="*/ 1015068 w 1226345"/>
                <a:gd name="T1" fmla="*/ 35687 h 907257"/>
                <a:gd name="T2" fmla="*/ 1065106 w 1226345"/>
                <a:gd name="T3" fmla="*/ 0 h 907257"/>
                <a:gd name="T4" fmla="*/ 1081786 w 1226345"/>
                <a:gd name="T5" fmla="*/ 28550 h 907257"/>
                <a:gd name="T6" fmla="*/ 1129441 w 1226345"/>
                <a:gd name="T7" fmla="*/ 23791 h 907257"/>
                <a:gd name="T8" fmla="*/ 1189011 w 1226345"/>
                <a:gd name="T9" fmla="*/ 126097 h 907257"/>
                <a:gd name="T10" fmla="*/ 1205691 w 1226345"/>
                <a:gd name="T11" fmla="*/ 116580 h 907257"/>
                <a:gd name="T12" fmla="*/ 1227137 w 1226345"/>
                <a:gd name="T13" fmla="*/ 164162 h 907257"/>
                <a:gd name="T14" fmla="*/ 426520 w 1226345"/>
                <a:gd name="T15" fmla="*/ 701855 h 907257"/>
                <a:gd name="T16" fmla="*/ 467027 w 1226345"/>
                <a:gd name="T17" fmla="*/ 766091 h 907257"/>
                <a:gd name="T18" fmla="*/ 371715 w 1226345"/>
                <a:gd name="T19" fmla="*/ 825571 h 907257"/>
                <a:gd name="T20" fmla="*/ 333590 w 1226345"/>
                <a:gd name="T21" fmla="*/ 770851 h 907257"/>
                <a:gd name="T22" fmla="*/ 121522 w 1226345"/>
                <a:gd name="T23" fmla="*/ 906463 h 907257"/>
                <a:gd name="T24" fmla="*/ 73867 w 1226345"/>
                <a:gd name="T25" fmla="*/ 906463 h 907257"/>
                <a:gd name="T26" fmla="*/ 0 w 1226345"/>
                <a:gd name="T27" fmla="*/ 785125 h 907257"/>
                <a:gd name="T28" fmla="*/ 2384 w 1226345"/>
                <a:gd name="T29" fmla="*/ 761333 h 907257"/>
                <a:gd name="T30" fmla="*/ 521831 w 1226345"/>
                <a:gd name="T31" fmla="*/ 421113 h 907257"/>
                <a:gd name="T32" fmla="*/ 514683 w 1226345"/>
                <a:gd name="T33" fmla="*/ 402080 h 907257"/>
                <a:gd name="T34" fmla="*/ 633821 w 1226345"/>
                <a:gd name="T35" fmla="*/ 333082 h 907257"/>
                <a:gd name="T36" fmla="*/ 650504 w 1226345"/>
                <a:gd name="T37" fmla="*/ 302153 h 907257"/>
                <a:gd name="T38" fmla="*/ 1031748 w 1226345"/>
                <a:gd name="T39" fmla="*/ 64238 h 907257"/>
                <a:gd name="T40" fmla="*/ 1015068 w 1226345"/>
                <a:gd name="T41" fmla="*/ 35687 h 9072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26345" h="907257">
                  <a:moveTo>
                    <a:pt x="1014413" y="35718"/>
                  </a:moveTo>
                  <a:lnTo>
                    <a:pt x="1064419" y="0"/>
                  </a:lnTo>
                  <a:lnTo>
                    <a:pt x="1081088" y="28575"/>
                  </a:lnTo>
                  <a:lnTo>
                    <a:pt x="1128712" y="23812"/>
                  </a:lnTo>
                  <a:lnTo>
                    <a:pt x="1188244" y="126207"/>
                  </a:lnTo>
                  <a:lnTo>
                    <a:pt x="1204913" y="116682"/>
                  </a:lnTo>
                  <a:lnTo>
                    <a:pt x="1226345" y="164306"/>
                  </a:lnTo>
                  <a:lnTo>
                    <a:pt x="426245" y="702470"/>
                  </a:lnTo>
                  <a:lnTo>
                    <a:pt x="466726" y="766762"/>
                  </a:lnTo>
                  <a:lnTo>
                    <a:pt x="371475" y="826294"/>
                  </a:lnTo>
                  <a:lnTo>
                    <a:pt x="333375" y="771526"/>
                  </a:lnTo>
                  <a:lnTo>
                    <a:pt x="121444" y="907257"/>
                  </a:lnTo>
                  <a:lnTo>
                    <a:pt x="73819" y="907257"/>
                  </a:lnTo>
                  <a:lnTo>
                    <a:pt x="0" y="785813"/>
                  </a:lnTo>
                  <a:lnTo>
                    <a:pt x="2382" y="762000"/>
                  </a:lnTo>
                  <a:lnTo>
                    <a:pt x="521494" y="421482"/>
                  </a:lnTo>
                  <a:lnTo>
                    <a:pt x="514351" y="402432"/>
                  </a:lnTo>
                  <a:lnTo>
                    <a:pt x="633412" y="333374"/>
                  </a:lnTo>
                  <a:cubicBezTo>
                    <a:pt x="626268" y="310355"/>
                    <a:pt x="624286" y="323452"/>
                    <a:pt x="650084" y="302418"/>
                  </a:cubicBezTo>
                  <a:cubicBezTo>
                    <a:pt x="713981" y="262334"/>
                    <a:pt x="977107" y="105569"/>
                    <a:pt x="1031082" y="64294"/>
                  </a:cubicBezTo>
                  <a:lnTo>
                    <a:pt x="1014413" y="35718"/>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91" name="フリーフォーム 25"/>
            <p:cNvSpPr>
              <a:spLocks noChangeAspect="1"/>
            </p:cNvSpPr>
            <p:nvPr/>
          </p:nvSpPr>
          <p:spPr bwMode="auto">
            <a:xfrm rot="21438638">
              <a:off x="2725452" y="3639125"/>
              <a:ext cx="234950" cy="217488"/>
            </a:xfrm>
            <a:custGeom>
              <a:avLst/>
              <a:gdLst>
                <a:gd name="T0" fmla="*/ 219028 w 224125"/>
                <a:gd name="T1" fmla="*/ 68783 h 208598"/>
                <a:gd name="T2" fmla="*/ 243768 w 224125"/>
                <a:gd name="T3" fmla="*/ 59604 h 208598"/>
                <a:gd name="T4" fmla="*/ 245865 w 224125"/>
                <a:gd name="T5" fmla="*/ 104551 h 208598"/>
                <a:gd name="T6" fmla="*/ 49244 w 224125"/>
                <a:gd name="T7" fmla="*/ 228255 h 208598"/>
                <a:gd name="T8" fmla="*/ 20426 w 224125"/>
                <a:gd name="T9" fmla="*/ 177184 h 208598"/>
                <a:gd name="T10" fmla="*/ 34058 w 224125"/>
                <a:gd name="T11" fmla="*/ 168844 h 208598"/>
                <a:gd name="T12" fmla="*/ 0 w 224125"/>
                <a:gd name="T13" fmla="*/ 110995 h 208598"/>
                <a:gd name="T14" fmla="*/ 27766 w 224125"/>
                <a:gd name="T15" fmla="*/ 92759 h 208598"/>
                <a:gd name="T16" fmla="*/ 37202 w 224125"/>
                <a:gd name="T17" fmla="*/ 105268 h 208598"/>
                <a:gd name="T18" fmla="*/ 59215 w 224125"/>
                <a:gd name="T19" fmla="*/ 113082 h 208598"/>
                <a:gd name="T20" fmla="*/ 79122 w 224125"/>
                <a:gd name="T21" fmla="*/ 109944 h 208598"/>
                <a:gd name="T22" fmla="*/ 91915 w 224125"/>
                <a:gd name="T23" fmla="*/ 92937 h 208598"/>
                <a:gd name="T24" fmla="*/ 91164 w 224125"/>
                <a:gd name="T25" fmla="*/ 75035 h 208598"/>
                <a:gd name="T26" fmla="*/ 85404 w 224125"/>
                <a:gd name="T27" fmla="*/ 62012 h 208598"/>
                <a:gd name="T28" fmla="*/ 107403 w 224125"/>
                <a:gd name="T29" fmla="*/ 44816 h 208598"/>
                <a:gd name="T30" fmla="*/ 101116 w 224125"/>
                <a:gd name="T31" fmla="*/ 31787 h 208598"/>
                <a:gd name="T32" fmla="*/ 135695 w 224125"/>
                <a:gd name="T33" fmla="*/ 11984 h 208598"/>
                <a:gd name="T34" fmla="*/ 140939 w 224125"/>
                <a:gd name="T35" fmla="*/ 25016 h 208598"/>
                <a:gd name="T36" fmla="*/ 184428 w 224125"/>
                <a:gd name="T37" fmla="*/ 0 h 208598"/>
                <a:gd name="T38" fmla="*/ 193336 w 224125"/>
                <a:gd name="T39" fmla="*/ 17198 h 208598"/>
                <a:gd name="T40" fmla="*/ 214826 w 224125"/>
                <a:gd name="T41" fmla="*/ 6772 h 208598"/>
                <a:gd name="T42" fmla="*/ 225965 w 224125"/>
                <a:gd name="T43" fmla="*/ 21066 h 208598"/>
                <a:gd name="T44" fmla="*/ 203973 w 224125"/>
                <a:gd name="T45" fmla="*/ 41898 h 208598"/>
                <a:gd name="T46" fmla="*/ 219028 w 224125"/>
                <a:gd name="T47" fmla="*/ 68783 h 2085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4125" h="208598">
                  <a:moveTo>
                    <a:pt x="199081" y="62859"/>
                  </a:moveTo>
                  <a:cubicBezTo>
                    <a:pt x="199279" y="65140"/>
                    <a:pt x="221370" y="52190"/>
                    <a:pt x="221568" y="54471"/>
                  </a:cubicBezTo>
                  <a:cubicBezTo>
                    <a:pt x="218712" y="63990"/>
                    <a:pt x="226329" y="86028"/>
                    <a:pt x="223473" y="95547"/>
                  </a:cubicBezTo>
                  <a:lnTo>
                    <a:pt x="44759" y="208598"/>
                  </a:lnTo>
                  <a:lnTo>
                    <a:pt x="18566" y="161925"/>
                  </a:lnTo>
                  <a:lnTo>
                    <a:pt x="30956" y="154303"/>
                  </a:lnTo>
                  <a:lnTo>
                    <a:pt x="0" y="101436"/>
                  </a:lnTo>
                  <a:lnTo>
                    <a:pt x="25238" y="84770"/>
                  </a:lnTo>
                  <a:lnTo>
                    <a:pt x="33814" y="96202"/>
                  </a:lnTo>
                  <a:lnTo>
                    <a:pt x="53822" y="103344"/>
                  </a:lnTo>
                  <a:lnTo>
                    <a:pt x="71917" y="100476"/>
                  </a:lnTo>
                  <a:cubicBezTo>
                    <a:pt x="72937" y="94978"/>
                    <a:pt x="82524" y="90431"/>
                    <a:pt x="83544" y="84933"/>
                  </a:cubicBezTo>
                  <a:cubicBezTo>
                    <a:pt x="83317" y="77893"/>
                    <a:pt x="83089" y="75613"/>
                    <a:pt x="82862" y="68573"/>
                  </a:cubicBezTo>
                  <a:lnTo>
                    <a:pt x="77626" y="56671"/>
                  </a:lnTo>
                  <a:lnTo>
                    <a:pt x="97622" y="40956"/>
                  </a:lnTo>
                  <a:lnTo>
                    <a:pt x="91907" y="29050"/>
                  </a:lnTo>
                  <a:lnTo>
                    <a:pt x="123337" y="10952"/>
                  </a:lnTo>
                  <a:lnTo>
                    <a:pt x="128103" y="22861"/>
                  </a:lnTo>
                  <a:lnTo>
                    <a:pt x="167632" y="0"/>
                  </a:lnTo>
                  <a:lnTo>
                    <a:pt x="175728" y="15717"/>
                  </a:lnTo>
                  <a:lnTo>
                    <a:pt x="195261" y="6189"/>
                  </a:lnTo>
                  <a:cubicBezTo>
                    <a:pt x="200203" y="15504"/>
                    <a:pt x="201636" y="13744"/>
                    <a:pt x="205386" y="19252"/>
                  </a:cubicBezTo>
                  <a:cubicBezTo>
                    <a:pt x="202473" y="25712"/>
                    <a:pt x="180101" y="32132"/>
                    <a:pt x="185396" y="38289"/>
                  </a:cubicBezTo>
                  <a:lnTo>
                    <a:pt x="199081" y="62859"/>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93" name="フリーフォーム 27"/>
            <p:cNvSpPr>
              <a:spLocks noChangeAspect="1"/>
            </p:cNvSpPr>
            <p:nvPr/>
          </p:nvSpPr>
          <p:spPr bwMode="auto">
            <a:xfrm>
              <a:off x="6919627" y="2234188"/>
              <a:ext cx="319087" cy="211137"/>
            </a:xfrm>
            <a:custGeom>
              <a:avLst/>
              <a:gdLst>
                <a:gd name="T0" fmla="*/ 181997 w 290863"/>
                <a:gd name="T1" fmla="*/ 60987 h 215756"/>
                <a:gd name="T2" fmla="*/ 144546 w 290863"/>
                <a:gd name="T3" fmla="*/ 61033 h 215756"/>
                <a:gd name="T4" fmla="*/ 144754 w 290863"/>
                <a:gd name="T5" fmla="*/ 86165 h 215756"/>
                <a:gd name="T6" fmla="*/ 1714 w 290863"/>
                <a:gd name="T7" fmla="*/ 85839 h 215756"/>
                <a:gd name="T8" fmla="*/ 0 w 290863"/>
                <a:gd name="T9" fmla="*/ 188555 h 215756"/>
                <a:gd name="T10" fmla="*/ 304631 w 290863"/>
                <a:gd name="T11" fmla="*/ 191965 h 215756"/>
                <a:gd name="T12" fmla="*/ 315810 w 290863"/>
                <a:gd name="T13" fmla="*/ 203621 h 215756"/>
                <a:gd name="T14" fmla="*/ 335661 w 290863"/>
                <a:gd name="T15" fmla="*/ 205709 h 215756"/>
                <a:gd name="T16" fmla="*/ 348242 w 290863"/>
                <a:gd name="T17" fmla="*/ 194229 h 215756"/>
                <a:gd name="T18" fmla="*/ 346283 w 290863"/>
                <a:gd name="T19" fmla="*/ 179424 h 215756"/>
                <a:gd name="T20" fmla="*/ 333455 w 290863"/>
                <a:gd name="T21" fmla="*/ 172707 h 215756"/>
                <a:gd name="T22" fmla="*/ 321366 w 290863"/>
                <a:gd name="T23" fmla="*/ 172707 h 215756"/>
                <a:gd name="T24" fmla="*/ 306825 w 290863"/>
                <a:gd name="T25" fmla="*/ 144140 h 215756"/>
                <a:gd name="T26" fmla="*/ 285030 w 290863"/>
                <a:gd name="T27" fmla="*/ 115283 h 215756"/>
                <a:gd name="T28" fmla="*/ 288198 w 290863"/>
                <a:gd name="T29" fmla="*/ 63604 h 215756"/>
                <a:gd name="T30" fmla="*/ 290910 w 290863"/>
                <a:gd name="T31" fmla="*/ 28690 h 215756"/>
                <a:gd name="T32" fmla="*/ 305434 w 290863"/>
                <a:gd name="T33" fmla="*/ 6147 h 215756"/>
                <a:gd name="T34" fmla="*/ 296138 w 290863"/>
                <a:gd name="T35" fmla="*/ 0 h 215756"/>
                <a:gd name="T36" fmla="*/ 285030 w 290863"/>
                <a:gd name="T37" fmla="*/ 8869 h 215756"/>
                <a:gd name="T38" fmla="*/ 270962 w 290863"/>
                <a:gd name="T39" fmla="*/ 23750 h 215756"/>
                <a:gd name="T40" fmla="*/ 267613 w 290863"/>
                <a:gd name="T41" fmla="*/ 37905 h 215756"/>
                <a:gd name="T42" fmla="*/ 182444 w 290863"/>
                <a:gd name="T43" fmla="*/ 37558 h 215756"/>
                <a:gd name="T44" fmla="*/ 181997 w 290863"/>
                <a:gd name="T45" fmla="*/ 60987 h 2157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0863" h="215756">
                  <a:moveTo>
                    <a:pt x="151578" y="63623"/>
                  </a:moveTo>
                  <a:cubicBezTo>
                    <a:pt x="144447" y="63821"/>
                    <a:pt x="131872" y="63473"/>
                    <a:pt x="120387" y="63671"/>
                  </a:cubicBezTo>
                  <a:cubicBezTo>
                    <a:pt x="120444" y="72410"/>
                    <a:pt x="120502" y="81150"/>
                    <a:pt x="120559" y="89889"/>
                  </a:cubicBezTo>
                  <a:lnTo>
                    <a:pt x="1427" y="89549"/>
                  </a:lnTo>
                  <a:cubicBezTo>
                    <a:pt x="951" y="125268"/>
                    <a:pt x="476" y="160986"/>
                    <a:pt x="0" y="196705"/>
                  </a:cubicBezTo>
                  <a:lnTo>
                    <a:pt x="253715" y="200263"/>
                  </a:lnTo>
                  <a:cubicBezTo>
                    <a:pt x="256818" y="204316"/>
                    <a:pt x="255568" y="206193"/>
                    <a:pt x="263025" y="212423"/>
                  </a:cubicBezTo>
                  <a:cubicBezTo>
                    <a:pt x="273434" y="217503"/>
                    <a:pt x="271870" y="215506"/>
                    <a:pt x="279558" y="214600"/>
                  </a:cubicBezTo>
                  <a:cubicBezTo>
                    <a:pt x="287405" y="210064"/>
                    <a:pt x="287087" y="208249"/>
                    <a:pt x="290036" y="202624"/>
                  </a:cubicBezTo>
                  <a:cubicBezTo>
                    <a:pt x="291850" y="194210"/>
                    <a:pt x="290400" y="193960"/>
                    <a:pt x="288404" y="187179"/>
                  </a:cubicBezTo>
                  <a:cubicBezTo>
                    <a:pt x="285931" y="182122"/>
                    <a:pt x="284003" y="181419"/>
                    <a:pt x="277721" y="180172"/>
                  </a:cubicBezTo>
                  <a:lnTo>
                    <a:pt x="267652" y="180172"/>
                  </a:lnTo>
                  <a:cubicBezTo>
                    <a:pt x="264704" y="156633"/>
                    <a:pt x="258490" y="157583"/>
                    <a:pt x="255542" y="150370"/>
                  </a:cubicBezTo>
                  <a:cubicBezTo>
                    <a:pt x="247315" y="140880"/>
                    <a:pt x="242897" y="139552"/>
                    <a:pt x="237389" y="120266"/>
                  </a:cubicBezTo>
                  <a:cubicBezTo>
                    <a:pt x="239358" y="96309"/>
                    <a:pt x="251664" y="89765"/>
                    <a:pt x="240028" y="66353"/>
                  </a:cubicBezTo>
                  <a:cubicBezTo>
                    <a:pt x="237398" y="48486"/>
                    <a:pt x="237809" y="42550"/>
                    <a:pt x="242287" y="29930"/>
                  </a:cubicBezTo>
                  <a:cubicBezTo>
                    <a:pt x="246138" y="19189"/>
                    <a:pt x="248356" y="13344"/>
                    <a:pt x="254384" y="6412"/>
                  </a:cubicBezTo>
                  <a:cubicBezTo>
                    <a:pt x="249976" y="2258"/>
                    <a:pt x="248929" y="2792"/>
                    <a:pt x="246641" y="0"/>
                  </a:cubicBezTo>
                  <a:cubicBezTo>
                    <a:pt x="240544" y="3194"/>
                    <a:pt x="240521" y="9748"/>
                    <a:pt x="237389" y="9252"/>
                  </a:cubicBezTo>
                  <a:cubicBezTo>
                    <a:pt x="229312" y="13883"/>
                    <a:pt x="227220" y="13616"/>
                    <a:pt x="225673" y="24777"/>
                  </a:cubicBezTo>
                  <a:lnTo>
                    <a:pt x="222884" y="39543"/>
                  </a:lnTo>
                  <a:lnTo>
                    <a:pt x="151950" y="39182"/>
                  </a:lnTo>
                  <a:cubicBezTo>
                    <a:pt x="151645" y="45152"/>
                    <a:pt x="151883" y="57653"/>
                    <a:pt x="151578" y="63623"/>
                  </a:cubicBez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94" name="フリーフォーム 29"/>
            <p:cNvSpPr>
              <a:spLocks/>
            </p:cNvSpPr>
            <p:nvPr/>
          </p:nvSpPr>
          <p:spPr bwMode="auto">
            <a:xfrm>
              <a:off x="1484027" y="5690175"/>
              <a:ext cx="217487" cy="503238"/>
            </a:xfrm>
            <a:custGeom>
              <a:avLst/>
              <a:gdLst>
                <a:gd name="T0" fmla="*/ 0 w 216694"/>
                <a:gd name="T1" fmla="*/ 340212 h 547688"/>
                <a:gd name="T2" fmla="*/ 52580 w 216694"/>
                <a:gd name="T3" fmla="*/ 463011 h 547688"/>
                <a:gd name="T4" fmla="*/ 141008 w 216694"/>
                <a:gd name="T5" fmla="*/ 438854 h 547688"/>
                <a:gd name="T6" fmla="*/ 97989 w 216694"/>
                <a:gd name="T7" fmla="*/ 350278 h 547688"/>
                <a:gd name="T8" fmla="*/ 217487 w 216694"/>
                <a:gd name="T9" fmla="*/ 348264 h 547688"/>
                <a:gd name="T10" fmla="*/ 215097 w 216694"/>
                <a:gd name="T11" fmla="*/ 0 h 547688"/>
                <a:gd name="T12" fmla="*/ 21510 w 216694"/>
                <a:gd name="T13" fmla="*/ 0 h 547688"/>
                <a:gd name="T14" fmla="*/ 0 w 216694"/>
                <a:gd name="T15" fmla="*/ 340212 h 5476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694" h="547688">
                  <a:moveTo>
                    <a:pt x="0" y="402431"/>
                  </a:moveTo>
                  <a:lnTo>
                    <a:pt x="52388" y="547688"/>
                  </a:lnTo>
                  <a:lnTo>
                    <a:pt x="140494" y="519113"/>
                  </a:lnTo>
                  <a:lnTo>
                    <a:pt x="97632" y="414338"/>
                  </a:lnTo>
                  <a:lnTo>
                    <a:pt x="216694" y="411956"/>
                  </a:lnTo>
                  <a:cubicBezTo>
                    <a:pt x="215900" y="274637"/>
                    <a:pt x="215107" y="137319"/>
                    <a:pt x="214313" y="0"/>
                  </a:cubicBezTo>
                  <a:lnTo>
                    <a:pt x="21432" y="0"/>
                  </a:lnTo>
                  <a:lnTo>
                    <a:pt x="0" y="402431"/>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95" name="フリーフォーム 30"/>
            <p:cNvSpPr>
              <a:spLocks noChangeAspect="1"/>
            </p:cNvSpPr>
            <p:nvPr/>
          </p:nvSpPr>
          <p:spPr bwMode="auto">
            <a:xfrm>
              <a:off x="3944652" y="2850138"/>
              <a:ext cx="311150" cy="452437"/>
            </a:xfrm>
            <a:custGeom>
              <a:avLst/>
              <a:gdLst>
                <a:gd name="T0" fmla="*/ 204267 w 311943"/>
                <a:gd name="T1" fmla="*/ 11906 h 452437"/>
                <a:gd name="T2" fmla="*/ 301649 w 311943"/>
                <a:gd name="T3" fmla="*/ 0 h 452437"/>
                <a:gd name="T4" fmla="*/ 311150 w 311943"/>
                <a:gd name="T5" fmla="*/ 233362 h 452437"/>
                <a:gd name="T6" fmla="*/ 249395 w 311943"/>
                <a:gd name="T7" fmla="*/ 352425 h 452437"/>
                <a:gd name="T8" fmla="*/ 218518 w 311943"/>
                <a:gd name="T9" fmla="*/ 352425 h 452437"/>
                <a:gd name="T10" fmla="*/ 68880 w 311943"/>
                <a:gd name="T11" fmla="*/ 452437 h 452437"/>
                <a:gd name="T12" fmla="*/ 40379 w 311943"/>
                <a:gd name="T13" fmla="*/ 447675 h 452437"/>
                <a:gd name="T14" fmla="*/ 16626 w 311943"/>
                <a:gd name="T15" fmla="*/ 416719 h 452437"/>
                <a:gd name="T16" fmla="*/ 19001 w 311943"/>
                <a:gd name="T17" fmla="*/ 357187 h 452437"/>
                <a:gd name="T18" fmla="*/ 0 w 311943"/>
                <a:gd name="T19" fmla="*/ 319086 h 452437"/>
                <a:gd name="T20" fmla="*/ 4750 w 311943"/>
                <a:gd name="T21" fmla="*/ 290510 h 452437"/>
                <a:gd name="T22" fmla="*/ 154388 w 311943"/>
                <a:gd name="T23" fmla="*/ 185738 h 452437"/>
                <a:gd name="T24" fmla="*/ 209018 w 311943"/>
                <a:gd name="T25" fmla="*/ 140493 h 452437"/>
                <a:gd name="T26" fmla="*/ 204267 w 311943"/>
                <a:gd name="T27" fmla="*/ 11906 h 4524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1943" h="452437">
                  <a:moveTo>
                    <a:pt x="204788" y="11906"/>
                  </a:moveTo>
                  <a:lnTo>
                    <a:pt x="302418" y="0"/>
                  </a:lnTo>
                  <a:lnTo>
                    <a:pt x="311943" y="233362"/>
                  </a:lnTo>
                  <a:lnTo>
                    <a:pt x="250031" y="352425"/>
                  </a:lnTo>
                  <a:lnTo>
                    <a:pt x="219075" y="352425"/>
                  </a:lnTo>
                  <a:lnTo>
                    <a:pt x="69056" y="452437"/>
                  </a:lnTo>
                  <a:lnTo>
                    <a:pt x="40482" y="447675"/>
                  </a:lnTo>
                  <a:lnTo>
                    <a:pt x="16668" y="416719"/>
                  </a:lnTo>
                  <a:cubicBezTo>
                    <a:pt x="22225" y="384176"/>
                    <a:pt x="18254" y="392112"/>
                    <a:pt x="19049" y="357187"/>
                  </a:cubicBezTo>
                  <a:lnTo>
                    <a:pt x="0" y="319086"/>
                  </a:lnTo>
                  <a:cubicBezTo>
                    <a:pt x="0" y="307974"/>
                    <a:pt x="4762" y="301622"/>
                    <a:pt x="4762" y="290510"/>
                  </a:cubicBezTo>
                  <a:lnTo>
                    <a:pt x="154781" y="185738"/>
                  </a:lnTo>
                  <a:cubicBezTo>
                    <a:pt x="203994" y="156368"/>
                    <a:pt x="191294" y="155575"/>
                    <a:pt x="209551" y="140493"/>
                  </a:cubicBezTo>
                  <a:lnTo>
                    <a:pt x="204788" y="11906"/>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sp>
          <p:nvSpPr>
            <p:cNvPr id="96" name="フリーフォーム 31"/>
            <p:cNvSpPr>
              <a:spLocks/>
            </p:cNvSpPr>
            <p:nvPr/>
          </p:nvSpPr>
          <p:spPr bwMode="auto">
            <a:xfrm>
              <a:off x="3770027" y="3164463"/>
              <a:ext cx="214312" cy="357187"/>
            </a:xfrm>
            <a:custGeom>
              <a:avLst/>
              <a:gdLst>
                <a:gd name="T0" fmla="*/ 128587 w 214313"/>
                <a:gd name="T1" fmla="*/ 0 h 357187"/>
                <a:gd name="T2" fmla="*/ 0 w 214313"/>
                <a:gd name="T3" fmla="*/ 95249 h 357187"/>
                <a:gd name="T4" fmla="*/ 45244 w 214313"/>
                <a:gd name="T5" fmla="*/ 207169 h 357187"/>
                <a:gd name="T6" fmla="*/ 145256 w 214313"/>
                <a:gd name="T7" fmla="*/ 357187 h 357187"/>
                <a:gd name="T8" fmla="*/ 204787 w 214313"/>
                <a:gd name="T9" fmla="*/ 319087 h 357187"/>
                <a:gd name="T10" fmla="*/ 154781 w 214313"/>
                <a:gd name="T11" fmla="*/ 245269 h 357187"/>
                <a:gd name="T12" fmla="*/ 214312 w 214313"/>
                <a:gd name="T13" fmla="*/ 202405 h 357187"/>
                <a:gd name="T14" fmla="*/ 150018 w 214313"/>
                <a:gd name="T15" fmla="*/ 107156 h 357187"/>
                <a:gd name="T16" fmla="*/ 154781 w 214313"/>
                <a:gd name="T17" fmla="*/ 45243 h 357187"/>
                <a:gd name="T18" fmla="*/ 128587 w 214313"/>
                <a:gd name="T19" fmla="*/ 0 h 3571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4313" h="357187">
                  <a:moveTo>
                    <a:pt x="128588" y="0"/>
                  </a:moveTo>
                  <a:lnTo>
                    <a:pt x="0" y="95249"/>
                  </a:lnTo>
                  <a:cubicBezTo>
                    <a:pt x="19050" y="134143"/>
                    <a:pt x="45244" y="156368"/>
                    <a:pt x="45244" y="207169"/>
                  </a:cubicBezTo>
                  <a:lnTo>
                    <a:pt x="145257" y="357187"/>
                  </a:lnTo>
                  <a:lnTo>
                    <a:pt x="204788" y="319087"/>
                  </a:lnTo>
                  <a:lnTo>
                    <a:pt x="154782" y="245269"/>
                  </a:lnTo>
                  <a:lnTo>
                    <a:pt x="214313" y="202405"/>
                  </a:lnTo>
                  <a:lnTo>
                    <a:pt x="150019" y="107156"/>
                  </a:lnTo>
                  <a:cubicBezTo>
                    <a:pt x="149226" y="72230"/>
                    <a:pt x="153193" y="77787"/>
                    <a:pt x="154782" y="45243"/>
                  </a:cubicBezTo>
                  <a:lnTo>
                    <a:pt x="128588" y="0"/>
                  </a:lnTo>
                  <a:close/>
                </a:path>
              </a:pathLst>
            </a:custGeom>
            <a:solidFill>
              <a:srgbClr val="7030A0">
                <a:alpha val="50195"/>
              </a:srgbClr>
            </a:solidFill>
            <a:ln w="6350" cap="flat" cmpd="sng" algn="ctr">
              <a:solidFill>
                <a:schemeClr val="tx1"/>
              </a:solidFill>
              <a:prstDash val="solid"/>
              <a:round/>
              <a:headEnd type="none" w="med" len="med"/>
              <a:tailEnd type="none" w="med" len="med"/>
            </a:ln>
          </p:spPr>
          <p:txBody>
            <a:bodyPr wrap="none" anchor="ctr" anchorCtr="1"/>
            <a:lstStyle/>
            <a:p>
              <a:endParaRPr lang="ja-JP" altLang="en-US"/>
            </a:p>
          </p:txBody>
        </p:sp>
      </p:grpSp>
      <p:sp>
        <p:nvSpPr>
          <p:cNvPr id="54" name="テキスト ボックス 29"/>
          <p:cNvSpPr txBox="1">
            <a:spLocks noChangeArrowheads="1"/>
          </p:cNvSpPr>
          <p:nvPr/>
        </p:nvSpPr>
        <p:spPr bwMode="auto">
          <a:xfrm>
            <a:off x="7624502" y="6126079"/>
            <a:ext cx="1529586" cy="253916"/>
          </a:xfrm>
          <a:prstGeom prst="rect">
            <a:avLst/>
          </a:prstGeom>
          <a:solidFill>
            <a:srgbClr val="FFFFFF"/>
          </a:solidFill>
          <a:ln w="9525">
            <a:solidFill>
              <a:srgbClr val="00000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050" b="1" dirty="0" smtClean="0"/>
              <a:t>情報元：組織委員会ＨＰ</a:t>
            </a:r>
            <a:endParaRPr lang="en-US" altLang="ja-JP" sz="1050" b="1" dirty="0"/>
          </a:p>
        </p:txBody>
      </p:sp>
      <p:sp>
        <p:nvSpPr>
          <p:cNvPr id="56" name="テキスト ボックス 55"/>
          <p:cNvSpPr txBox="1"/>
          <p:nvPr/>
        </p:nvSpPr>
        <p:spPr>
          <a:xfrm>
            <a:off x="278409" y="35842"/>
            <a:ext cx="3255699" cy="276999"/>
          </a:xfrm>
          <a:prstGeom prst="rect">
            <a:avLst/>
          </a:prstGeom>
          <a:noFill/>
        </p:spPr>
        <p:txBody>
          <a:bodyPr wrap="none" lIns="0" tIns="0" rIns="0" bIns="0" rtlCol="0">
            <a:spAutoFit/>
          </a:bodyPr>
          <a:lstStyle/>
          <a:p>
            <a:r>
              <a:rPr lang="ja-JP" altLang="en-US" b="1" dirty="0" smtClean="0">
                <a:latin typeface="Meiryo UI" panose="020B0604030504040204" pitchFamily="50" charset="-128"/>
                <a:ea typeface="Meiryo UI" panose="020B0604030504040204" pitchFamily="50" charset="-128"/>
              </a:rPr>
              <a:t>オリパラ競技大会会場付近の桟橋</a:t>
            </a:r>
            <a:endParaRPr kumimoji="1" lang="ja-JP" altLang="en-US" b="1" dirty="0">
              <a:latin typeface="Meiryo UI" panose="020B0604030504040204" pitchFamily="50" charset="-128"/>
              <a:ea typeface="Meiryo UI" panose="020B0604030504040204" pitchFamily="50" charset="-128"/>
            </a:endParaRPr>
          </a:p>
        </p:txBody>
      </p:sp>
      <p:sp>
        <p:nvSpPr>
          <p:cNvPr id="2" name="楕円 1"/>
          <p:cNvSpPr>
            <a:spLocks noChangeAspect="1"/>
          </p:cNvSpPr>
          <p:nvPr/>
        </p:nvSpPr>
        <p:spPr>
          <a:xfrm>
            <a:off x="3665402" y="3323841"/>
            <a:ext cx="180000" cy="1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a:spLocks noChangeAspect="1"/>
          </p:cNvSpPr>
          <p:nvPr/>
        </p:nvSpPr>
        <p:spPr>
          <a:xfrm>
            <a:off x="3167661" y="3533099"/>
            <a:ext cx="180000" cy="1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a:spLocks noChangeAspect="1"/>
          </p:cNvSpPr>
          <p:nvPr/>
        </p:nvSpPr>
        <p:spPr>
          <a:xfrm>
            <a:off x="3770027" y="1843441"/>
            <a:ext cx="174120" cy="1741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a:spLocks noChangeAspect="1"/>
          </p:cNvSpPr>
          <p:nvPr/>
        </p:nvSpPr>
        <p:spPr>
          <a:xfrm>
            <a:off x="5110852" y="1873825"/>
            <a:ext cx="180000" cy="1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a:spLocks noChangeAspect="1"/>
          </p:cNvSpPr>
          <p:nvPr/>
        </p:nvSpPr>
        <p:spPr>
          <a:xfrm>
            <a:off x="5082089" y="1652126"/>
            <a:ext cx="180000" cy="1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p:cNvSpPr>
            <a:spLocks noChangeAspect="1"/>
          </p:cNvSpPr>
          <p:nvPr/>
        </p:nvSpPr>
        <p:spPr>
          <a:xfrm>
            <a:off x="5030030" y="4447878"/>
            <a:ext cx="180000" cy="1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5110853" y="1281638"/>
            <a:ext cx="1396274" cy="276999"/>
          </a:xfrm>
          <a:prstGeom prst="rect">
            <a:avLst/>
          </a:prstGeom>
          <a:solidFill>
            <a:schemeClr val="bg1"/>
          </a:solidFill>
          <a:ln w="25400">
            <a:solidFill>
              <a:srgbClr val="FF0000"/>
            </a:solidFill>
          </a:ln>
        </p:spPr>
        <p:txBody>
          <a:bodyPr wrap="square" rtlCol="0">
            <a:spAutoFit/>
          </a:bodyPr>
          <a:lstStyle/>
          <a:p>
            <a:pPr algn="ctr"/>
            <a:r>
              <a:rPr kumimoji="1" lang="ja-JP" altLang="en-US" sz="1200" dirty="0" smtClean="0">
                <a:solidFill>
                  <a:srgbClr val="FF0000"/>
                </a:solidFill>
                <a:latin typeface="Meiryo UI" panose="020B0604030504040204" pitchFamily="50" charset="-128"/>
                <a:ea typeface="Meiryo UI" panose="020B0604030504040204" pitchFamily="50" charset="-128"/>
              </a:rPr>
              <a:t>７号地はしけ溜まり</a:t>
            </a:r>
            <a:endParaRPr kumimoji="1" lang="ja-JP" altLang="en-US" sz="1200" dirty="0">
              <a:solidFill>
                <a:srgbClr val="FF0000"/>
              </a:solidFill>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5110852" y="2188762"/>
            <a:ext cx="1614618" cy="276999"/>
          </a:xfrm>
          <a:prstGeom prst="rect">
            <a:avLst/>
          </a:prstGeom>
          <a:solidFill>
            <a:schemeClr val="bg1"/>
          </a:solidFill>
          <a:ln w="25400">
            <a:solidFill>
              <a:srgbClr val="FF0000"/>
            </a:solidFill>
          </a:ln>
        </p:spPr>
        <p:txBody>
          <a:bodyPr wrap="square" rtlCol="0">
            <a:spAutoFit/>
          </a:bodyPr>
          <a:lstStyle/>
          <a:p>
            <a:pPr algn="ctr"/>
            <a:r>
              <a:rPr kumimoji="1" lang="ja-JP" altLang="en-US" sz="1200" dirty="0" smtClean="0">
                <a:solidFill>
                  <a:srgbClr val="FF0000"/>
                </a:solidFill>
                <a:latin typeface="Meiryo UI" panose="020B0604030504040204" pitchFamily="50" charset="-128"/>
                <a:ea typeface="Meiryo UI" panose="020B0604030504040204" pitchFamily="50" charset="-128"/>
              </a:rPr>
              <a:t>７号地暫定係留施設</a:t>
            </a:r>
            <a:endParaRPr kumimoji="1" lang="ja-JP" altLang="en-US" sz="1200" dirty="0">
              <a:solidFill>
                <a:srgbClr val="FF0000"/>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3460315" y="1501983"/>
            <a:ext cx="1015991" cy="276999"/>
          </a:xfrm>
          <a:prstGeom prst="rect">
            <a:avLst/>
          </a:prstGeom>
          <a:solidFill>
            <a:schemeClr val="bg1"/>
          </a:solidFill>
          <a:ln w="25400">
            <a:solidFill>
              <a:srgbClr val="FF0000"/>
            </a:solidFill>
          </a:ln>
        </p:spPr>
        <p:txBody>
          <a:bodyPr wrap="square" rtlCol="0">
            <a:spAutoFit/>
          </a:bodyPr>
          <a:lstStyle/>
          <a:p>
            <a:pPr algn="ctr"/>
            <a:r>
              <a:rPr lang="ja-JP" altLang="en-US" sz="1200" dirty="0" smtClean="0">
                <a:solidFill>
                  <a:srgbClr val="FF0000"/>
                </a:solidFill>
                <a:latin typeface="Meiryo UI" panose="020B0604030504040204" pitchFamily="50" charset="-128"/>
                <a:ea typeface="Meiryo UI" panose="020B0604030504040204" pitchFamily="50" charset="-128"/>
              </a:rPr>
              <a:t>東電堀桟橋</a:t>
            </a:r>
            <a:endParaRPr kumimoji="1" lang="ja-JP" altLang="en-US" sz="1200" dirty="0">
              <a:solidFill>
                <a:srgbClr val="FF0000"/>
              </a:solidFill>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3746764" y="3562529"/>
            <a:ext cx="1782166" cy="276999"/>
          </a:xfrm>
          <a:prstGeom prst="rect">
            <a:avLst/>
          </a:prstGeom>
          <a:solidFill>
            <a:schemeClr val="bg1"/>
          </a:solidFill>
          <a:ln w="25400">
            <a:solidFill>
              <a:srgbClr val="FF0000"/>
            </a:solidFill>
          </a:ln>
        </p:spPr>
        <p:txBody>
          <a:bodyPr wrap="square" rtlCol="0">
            <a:spAutoFit/>
          </a:bodyPr>
          <a:lstStyle/>
          <a:p>
            <a:pPr algn="ctr"/>
            <a:r>
              <a:rPr lang="ja-JP" altLang="en-US" sz="1200" dirty="0" smtClean="0">
                <a:solidFill>
                  <a:srgbClr val="FF0000"/>
                </a:solidFill>
                <a:latin typeface="Meiryo UI" panose="020B0604030504040204" pitchFamily="50" charset="-128"/>
                <a:ea typeface="Meiryo UI" panose="020B0604030504040204" pitchFamily="50" charset="-128"/>
              </a:rPr>
              <a:t>有明客船ターミナル桟橋</a:t>
            </a:r>
            <a:endParaRPr kumimoji="1" lang="ja-JP" altLang="en-US" sz="1200" dirty="0">
              <a:solidFill>
                <a:srgbClr val="FF0000"/>
              </a:solidFill>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1222181" y="3789073"/>
            <a:ext cx="2231841" cy="276999"/>
          </a:xfrm>
          <a:prstGeom prst="rect">
            <a:avLst/>
          </a:prstGeom>
          <a:solidFill>
            <a:schemeClr val="bg1"/>
          </a:solidFill>
          <a:ln w="25400">
            <a:solidFill>
              <a:srgbClr val="FF0000"/>
            </a:solidFill>
          </a:ln>
        </p:spPr>
        <p:txBody>
          <a:bodyPr wrap="square" rtlCol="0">
            <a:spAutoFit/>
          </a:bodyPr>
          <a:lstStyle/>
          <a:p>
            <a:pPr algn="ctr"/>
            <a:r>
              <a:rPr lang="ja-JP" altLang="en-US" sz="1200" dirty="0" smtClean="0">
                <a:solidFill>
                  <a:srgbClr val="FF0000"/>
                </a:solidFill>
                <a:latin typeface="Meiryo UI" panose="020B0604030504040204" pitchFamily="50" charset="-128"/>
                <a:ea typeface="Meiryo UI" panose="020B0604030504040204" pitchFamily="50" charset="-128"/>
              </a:rPr>
              <a:t>パレットタウン水上バス乗</a:t>
            </a:r>
            <a:r>
              <a:rPr lang="ja-JP" altLang="en-US" sz="1200" dirty="0">
                <a:solidFill>
                  <a:srgbClr val="FF0000"/>
                </a:solidFill>
                <a:latin typeface="Meiryo UI" panose="020B0604030504040204" pitchFamily="50" charset="-128"/>
                <a:ea typeface="Meiryo UI" panose="020B0604030504040204" pitchFamily="50" charset="-128"/>
              </a:rPr>
              <a:t>り</a:t>
            </a:r>
            <a:r>
              <a:rPr lang="ja-JP" altLang="en-US" sz="1200" dirty="0" smtClean="0">
                <a:solidFill>
                  <a:srgbClr val="FF0000"/>
                </a:solidFill>
                <a:latin typeface="Meiryo UI" panose="020B0604030504040204" pitchFamily="50" charset="-128"/>
                <a:ea typeface="Meiryo UI" panose="020B0604030504040204" pitchFamily="50" charset="-128"/>
              </a:rPr>
              <a:t>場</a:t>
            </a:r>
            <a:endParaRPr kumimoji="1" lang="ja-JP" altLang="en-US" sz="1200" dirty="0">
              <a:solidFill>
                <a:srgbClr val="FF0000"/>
              </a:solidFill>
              <a:latin typeface="Meiryo UI" panose="020B0604030504040204" pitchFamily="50" charset="-128"/>
              <a:ea typeface="Meiryo UI" panose="020B0604030504040204" pitchFamily="50" charset="-128"/>
            </a:endParaRPr>
          </a:p>
        </p:txBody>
      </p:sp>
      <p:sp>
        <p:nvSpPr>
          <p:cNvPr id="31" name="テキスト ボックス 30"/>
          <p:cNvSpPr txBox="1"/>
          <p:nvPr/>
        </p:nvSpPr>
        <p:spPr>
          <a:xfrm>
            <a:off x="5275281" y="4395572"/>
            <a:ext cx="1450189" cy="276999"/>
          </a:xfrm>
          <a:prstGeom prst="rect">
            <a:avLst/>
          </a:prstGeom>
          <a:solidFill>
            <a:schemeClr val="bg1"/>
          </a:solidFill>
          <a:ln w="25400">
            <a:solidFill>
              <a:srgbClr val="FF0000"/>
            </a:solidFill>
          </a:ln>
        </p:spPr>
        <p:txBody>
          <a:bodyPr wrap="square" rtlCol="0">
            <a:spAutoFit/>
          </a:bodyPr>
          <a:lstStyle/>
          <a:p>
            <a:pPr algn="ctr"/>
            <a:r>
              <a:rPr lang="ja-JP" altLang="en-US" sz="1200" dirty="0">
                <a:solidFill>
                  <a:srgbClr val="FF0000"/>
                </a:solidFill>
                <a:latin typeface="Meiryo UI" panose="020B0604030504040204" pitchFamily="50" charset="-128"/>
                <a:ea typeface="Meiryo UI" panose="020B0604030504040204" pitchFamily="50" charset="-128"/>
              </a:rPr>
              <a:t>海</a:t>
            </a:r>
            <a:r>
              <a:rPr lang="ja-JP" altLang="en-US" sz="1200" dirty="0" smtClean="0">
                <a:solidFill>
                  <a:srgbClr val="FF0000"/>
                </a:solidFill>
                <a:latin typeface="Meiryo UI" panose="020B0604030504040204" pitchFamily="50" charset="-128"/>
                <a:ea typeface="Meiryo UI" panose="020B0604030504040204" pitchFamily="50" charset="-128"/>
              </a:rPr>
              <a:t>の森公園浮桟橋</a:t>
            </a:r>
            <a:endParaRPr kumimoji="1" lang="ja-JP" altLang="en-US" sz="120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72788564"/>
      </p:ext>
    </p:extLst>
  </p:cSld>
  <p:clrMapOvr>
    <a:masterClrMapping/>
  </p:clrMapOvr>
  <p:timing>
    <p:tnLst>
      <p:par>
        <p:cTn id="1" dur="indefinite" restart="never" nodeType="tmRoot"/>
      </p:par>
    </p:tnLst>
  </p:timing>
</p:sld>
</file>

<file path=ppt/theme/theme1.xml><?xml version="1.0" encoding="utf-8"?>
<a:theme xmlns:a="http://schemas.openxmlformats.org/drawingml/2006/main" name="2_標準デザイン">
  <a:themeElements>
    <a:clrScheme name="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a:solidFill>
            <a:srgbClr val="FF0000"/>
          </a:solidFill>
          <a:prstDash val="sysDash"/>
          <a:round/>
          <a:headEnd/>
          <a:tailEnd/>
        </a:ln>
        <a:effectLst/>
      </a:spPr>
      <a:bodyPr wrap="square" lIns="91422" tIns="45710" rIns="91422" bIns="45710" rtlCol="0" anchor="t" anchorCtr="0">
        <a:spAutoFit/>
      </a:bodyPr>
      <a:lstStyle>
        <a:defPPr marL="1338263" algn="ctr">
          <a:lnSpc>
            <a:spcPct val="130000"/>
          </a:lnSpc>
          <a:tabLst>
            <a:tab pos="3136900" algn="ctr"/>
          </a:tabLst>
          <a:defRPr kumimoji="1" sz="1200" dirty="0" smtClean="0">
            <a:latin typeface="+mj-ea"/>
            <a:ea typeface="+mj-ea"/>
          </a:defRPr>
        </a:defPPr>
      </a:lstStyle>
    </a:spDef>
    <a:lnDef>
      <a:spPr bwMode="auto">
        <a:xfrm>
          <a:off x="0" y="0"/>
          <a:ext cx="1" cy="1"/>
        </a:xfrm>
        <a:custGeom>
          <a:avLst/>
          <a:gdLst/>
          <a:ahLst/>
          <a:cxnLst/>
          <a:rect l="0" t="0" r="0" b="0"/>
          <a:pathLst/>
        </a:custGeom>
        <a:solidFill>
          <a:srgbClr val="0066CC"/>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D0353D89-DC37-4F1E-AEF2-2AC6EDA1A066}" vid="{3AFE2C0A-0090-49E5-9730-0ACF1F0BD2E2}"/>
    </a:ext>
  </a:extLst>
</a:theme>
</file>

<file path=ppt/theme/theme3.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D0353D89-DC37-4F1E-AEF2-2AC6EDA1A066}" vid="{02804F71-6695-44D3-A5E4-B11DD4AEFAAE}"/>
    </a:ext>
  </a:extLst>
</a:theme>
</file>

<file path=ppt/theme/theme4.xml><?xml version="1.0" encoding="utf-8"?>
<a:theme xmlns:a="http://schemas.openxmlformats.org/drawingml/2006/main" name="3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D685F991-9138-4601-8224-97A8A924F09F}" vid="{BC3B5AF2-9071-4C72-A803-013D2F5FDA9D}"/>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9365</TotalTime>
  <Words>1334</Words>
  <Application>Microsoft Office PowerPoint</Application>
  <PresentationFormat>A4 210 x 297 mm</PresentationFormat>
  <Paragraphs>355</Paragraphs>
  <Slides>27</Slides>
  <Notes>5</Notes>
  <HiddenSlides>0</HiddenSlides>
  <MMClips>0</MMClips>
  <ScaleCrop>false</ScaleCrop>
  <HeadingPairs>
    <vt:vector size="6" baseType="variant">
      <vt:variant>
        <vt:lpstr>使用されているフォント</vt:lpstr>
      </vt:variant>
      <vt:variant>
        <vt:i4>14</vt:i4>
      </vt:variant>
      <vt:variant>
        <vt:lpstr>テーマ</vt:lpstr>
      </vt:variant>
      <vt:variant>
        <vt:i4>4</vt:i4>
      </vt:variant>
      <vt:variant>
        <vt:lpstr>スライド タイトル</vt:lpstr>
      </vt:variant>
      <vt:variant>
        <vt:i4>27</vt:i4>
      </vt:variant>
    </vt:vector>
  </HeadingPairs>
  <TitlesOfParts>
    <vt:vector size="45" baseType="lpstr">
      <vt:lpstr>ＤＨＰ行書体</vt:lpstr>
      <vt:lpstr>HGP創英角ｺﾞｼｯｸUB</vt:lpstr>
      <vt:lpstr>HG丸ｺﾞｼｯｸM-PRO</vt:lpstr>
      <vt:lpstr>Meiryo UI</vt:lpstr>
      <vt:lpstr>ＭＳ Ｐゴシック</vt:lpstr>
      <vt:lpstr>ＭＳ ゴシック</vt:lpstr>
      <vt:lpstr>ＭＳ 明朝</vt:lpstr>
      <vt:lpstr>UD デジタル 教科書体 NP-B</vt:lpstr>
      <vt:lpstr>メイリオ</vt:lpstr>
      <vt:lpstr>Arial</vt:lpstr>
      <vt:lpstr>Calibri</vt:lpstr>
      <vt:lpstr>Calibri Light</vt:lpstr>
      <vt:lpstr>Eras Bold ITC</vt:lpstr>
      <vt:lpstr>Wingdings</vt:lpstr>
      <vt:lpstr>2_標準デザイン</vt:lpstr>
      <vt:lpstr>デザインの設定</vt:lpstr>
      <vt:lpstr>2_デザインの設定</vt:lpstr>
      <vt:lpstr>3_デザインの設定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海上保安庁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齋藤 嘉信</dc:creator>
  <cp:lastModifiedBy>久保 真一郎</cp:lastModifiedBy>
  <cp:revision>624</cp:revision>
  <cp:lastPrinted>2017-06-05T02:50:57Z</cp:lastPrinted>
  <dcterms:created xsi:type="dcterms:W3CDTF">2014-07-11T05:38:36Z</dcterms:created>
  <dcterms:modified xsi:type="dcterms:W3CDTF">2020-10-16T05:03:44Z</dcterms:modified>
</cp:coreProperties>
</file>